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60" r:id="rId4"/>
    <p:sldId id="270" r:id="rId5"/>
    <p:sldId id="261" r:id="rId6"/>
    <p:sldId id="263" r:id="rId7"/>
    <p:sldId id="272" r:id="rId8"/>
    <p:sldId id="271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8E751-5C08-4682-AD82-B9C75DD289A6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40B28-E0EF-4EE6-A763-4A5AD77A7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8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smtClean="0"/>
              <a:t>Počet obyvatel k 1. 1. 2017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Rozloha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Městských částí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Největší město v Evropě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0B28-E0EF-4EE6-A763-4A5AD77A7E2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55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https://www.thecrazytourist.com/top-25-things-to-do-in-prague/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0B28-E0EF-4EE6-A763-4A5AD77A7E2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68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http://www.praguecityline.cz/trasa-kralovska-cesta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0B28-E0EF-4EE6-A763-4A5AD77A7E2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7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http://bydleni.idnes.cz/novy-svet-praha-0ir-/dum_osobnosti.aspx?c=A150519_175403_dum_osobnosti_web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0B28-E0EF-4EE6-A763-4A5AD77A7E2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87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http://www.signalfestival.com/2016/o-festivalu/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40B28-E0EF-4EE6-A763-4A5AD77A7E2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60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88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93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6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344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073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40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01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80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6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40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09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52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11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39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5E6970-25F2-4E2D-A788-9245EE48DF91}" type="datetimeFigureOut">
              <a:rPr lang="cs-CZ" smtClean="0"/>
              <a:t>23.04.2017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82D766FD-C7EC-4B23-B3E8-A2A86E26C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3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U9W0xOGa-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Prague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capital</a:t>
            </a:r>
            <a:r>
              <a:rPr lang="cs-CZ" dirty="0" smtClean="0"/>
              <a:t> city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3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Something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1 208 508</a:t>
            </a:r>
          </a:p>
          <a:p>
            <a:r>
              <a:rPr lang="cs-CZ" sz="2800" dirty="0" smtClean="0"/>
              <a:t>496</a:t>
            </a:r>
          </a:p>
          <a:p>
            <a:r>
              <a:rPr lang="cs-CZ" sz="2800" dirty="0" smtClean="0"/>
              <a:t>10 </a:t>
            </a:r>
          </a:p>
          <a:p>
            <a:r>
              <a:rPr lang="cs-CZ" sz="2800" dirty="0" smtClean="0"/>
              <a:t>15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070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348880"/>
            <a:ext cx="8748464" cy="4248472"/>
          </a:xfrm>
        </p:spPr>
        <p:txBody>
          <a:bodyPr numCol="2">
            <a:noAutofit/>
          </a:bodyPr>
          <a:lstStyle/>
          <a:p>
            <a:pPr>
              <a:lnSpc>
                <a:spcPts val="3600"/>
              </a:lnSpc>
            </a:pPr>
            <a:r>
              <a:rPr lang="cs-CZ" sz="2800" dirty="0" err="1" smtClean="0"/>
              <a:t>Old</a:t>
            </a:r>
            <a:r>
              <a:rPr lang="cs-CZ" sz="2800" dirty="0" smtClean="0"/>
              <a:t> </a:t>
            </a:r>
            <a:r>
              <a:rPr lang="cs-CZ" sz="2800" dirty="0" err="1" smtClean="0"/>
              <a:t>Town</a:t>
            </a:r>
            <a:endParaRPr lang="cs-CZ" sz="2800" dirty="0" smtClean="0"/>
          </a:p>
          <a:p>
            <a:pPr lvl="1">
              <a:lnSpc>
                <a:spcPts val="3600"/>
              </a:lnSpc>
            </a:pPr>
            <a:r>
              <a:rPr lang="cs-CZ" sz="2800" dirty="0" err="1" smtClean="0"/>
              <a:t>Old</a:t>
            </a:r>
            <a:r>
              <a:rPr lang="cs-CZ" sz="2800" dirty="0" smtClean="0"/>
              <a:t> </a:t>
            </a:r>
            <a:r>
              <a:rPr lang="cs-CZ" sz="2800" dirty="0" err="1" smtClean="0"/>
              <a:t>town</a:t>
            </a:r>
            <a:r>
              <a:rPr lang="cs-CZ" sz="2800" dirty="0" smtClean="0"/>
              <a:t> square</a:t>
            </a:r>
            <a:endParaRPr lang="cs-CZ" sz="2800" dirty="0"/>
          </a:p>
          <a:p>
            <a:pPr lvl="1">
              <a:lnSpc>
                <a:spcPts val="3600"/>
              </a:lnSpc>
            </a:pPr>
            <a:r>
              <a:rPr lang="cs-CZ" sz="2800" dirty="0" smtClean="0"/>
              <a:t>Charles </a:t>
            </a:r>
            <a:r>
              <a:rPr lang="cs-CZ" sz="2800" dirty="0" err="1" smtClean="0"/>
              <a:t>Bridge</a:t>
            </a:r>
            <a:endParaRPr lang="cs-CZ" sz="2800" dirty="0" smtClean="0"/>
          </a:p>
          <a:p>
            <a:pPr lvl="1">
              <a:lnSpc>
                <a:spcPts val="3600"/>
              </a:lnSpc>
            </a:pP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king‘s</a:t>
            </a:r>
            <a:r>
              <a:rPr lang="cs-CZ" sz="2800" dirty="0" smtClean="0"/>
              <a:t> </a:t>
            </a:r>
            <a:r>
              <a:rPr lang="cs-CZ" sz="2800" dirty="0" err="1" smtClean="0"/>
              <a:t>path</a:t>
            </a:r>
            <a:endParaRPr lang="cs-CZ" sz="2800" dirty="0" smtClean="0"/>
          </a:p>
          <a:p>
            <a:pPr lvl="1">
              <a:lnSpc>
                <a:spcPts val="3600"/>
              </a:lnSpc>
            </a:pPr>
            <a:r>
              <a:rPr lang="cs-CZ" sz="2800" dirty="0" smtClean="0"/>
              <a:t>Prague </a:t>
            </a:r>
            <a:r>
              <a:rPr lang="cs-CZ" sz="2800" dirty="0" err="1" smtClean="0"/>
              <a:t>castle</a:t>
            </a:r>
            <a:endParaRPr lang="cs-CZ" sz="2800" dirty="0"/>
          </a:p>
          <a:p>
            <a:pPr lvl="2">
              <a:lnSpc>
                <a:spcPts val="3600"/>
              </a:lnSpc>
            </a:pPr>
            <a:r>
              <a:rPr lang="cs-CZ" sz="2600" dirty="0" smtClean="0"/>
              <a:t>St. </a:t>
            </a:r>
            <a:r>
              <a:rPr lang="cs-CZ" sz="2600" dirty="0" err="1" smtClean="0"/>
              <a:t>Vitus</a:t>
            </a:r>
            <a:r>
              <a:rPr lang="cs-CZ" sz="2600" dirty="0" smtClean="0"/>
              <a:t> </a:t>
            </a:r>
            <a:r>
              <a:rPr lang="cs-CZ" sz="2600" dirty="0" err="1" smtClean="0"/>
              <a:t>Cathedral</a:t>
            </a:r>
            <a:endParaRPr lang="cs-CZ" sz="2600" dirty="0" smtClean="0"/>
          </a:p>
          <a:p>
            <a:pPr>
              <a:lnSpc>
                <a:spcPts val="3600"/>
              </a:lnSpc>
            </a:pPr>
            <a:endParaRPr lang="cs-CZ" sz="2800" dirty="0" smtClean="0"/>
          </a:p>
          <a:p>
            <a:pPr>
              <a:lnSpc>
                <a:spcPts val="3600"/>
              </a:lnSpc>
            </a:pPr>
            <a:r>
              <a:rPr lang="cs-CZ" sz="2800" dirty="0" smtClean="0"/>
              <a:t>Vyšehrad</a:t>
            </a:r>
          </a:p>
          <a:p>
            <a:pPr>
              <a:lnSpc>
                <a:spcPts val="3600"/>
              </a:lnSpc>
            </a:pPr>
            <a:r>
              <a:rPr lang="cs-CZ" sz="2800" dirty="0" smtClean="0"/>
              <a:t>Václavské náměstí </a:t>
            </a:r>
            <a:r>
              <a:rPr lang="cs-CZ" sz="2000" dirty="0" smtClean="0"/>
              <a:t>(</a:t>
            </a:r>
            <a:r>
              <a:rPr lang="cs-CZ" sz="2000" dirty="0" err="1" smtClean="0"/>
              <a:t>Wenceslas</a:t>
            </a:r>
            <a:r>
              <a:rPr lang="cs-CZ" sz="2000" dirty="0" smtClean="0"/>
              <a:t> square)</a:t>
            </a:r>
            <a:endParaRPr lang="cs-CZ" sz="28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Where</a:t>
            </a:r>
            <a:r>
              <a:rPr lang="cs-CZ" dirty="0" smtClean="0"/>
              <a:t> to go…</a:t>
            </a:r>
            <a:endParaRPr lang="cs-CZ" dirty="0"/>
          </a:p>
        </p:txBody>
      </p:sp>
      <p:pic>
        <p:nvPicPr>
          <p:cNvPr id="1026" name="Picture 2" descr="http://www.prahapamatky.cz/jpg/jpg13/1350/staromestske-namesti_1920x1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2505"/>
            <a:ext cx="8850123" cy="53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lujuprahu.cz/wp-content/uploads/2013/11/orlo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6824"/>
            <a:ext cx="8825361" cy="58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ikm.cz/images/header_day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95931"/>
            <a:ext cx="8825361" cy="32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arlovapraha.cz/file/edee/object/93/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2827"/>
            <a:ext cx="8857508" cy="55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re02.deviantart.net/fc6a/th/pre/i/2011/274/e/b/prazsky_hrad___castle_by_pingallery-d4bge2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5" y="1472505"/>
            <a:ext cx="8848138" cy="53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vyletnik.cz/images/vylet/uzivatele/vlasta79/prazsky-hrad-1f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6414"/>
            <a:ext cx="8864892" cy="45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nmozartsfootsteps.com/wp-content/uploads/2012/02/DSC8559_60_61_62_63_tonemappedcrop1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5" y="1362662"/>
            <a:ext cx="8825360" cy="545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praha-vysehrad.cz/image/x1200.y500/Z5/vysehrad-pohled-hradby-bazilik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87833"/>
            <a:ext cx="8864892" cy="36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praha-vysehrad.cz/image/x1200.y500/y5/vysehrad-park-bazilik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22356"/>
            <a:ext cx="8864893" cy="36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t2.aimg.sk/magaziny/jblzx2zmQirnPoUvcRcjAA~Pra-sk-V-clavsk-n-m-st-bude-bez-aut-za-n.jpg?t=LzgwMHg0NTAvc21hcnQvZmlsdGVyczp3YXRlcm1hcmsobWFnYXppbnkvbWFya19jYXNfMi5wbmcsMCwwLDAp&amp;h=dH3wwncUtajspEwqpsTbiw&amp;e=2145916800&amp;v=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08475"/>
            <a:ext cx="8836749" cy="49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krajskelisty.cz/images/theme/20170327105022_Adorable-Night-View-Of-National-Museum-At-Wenceslas-Squar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97203"/>
            <a:ext cx="8850123" cy="55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KING‘s</a:t>
            </a:r>
            <a:r>
              <a:rPr lang="cs-CZ" dirty="0" smtClean="0"/>
              <a:t> PATH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36912"/>
            <a:ext cx="7866456" cy="3960440"/>
          </a:xfrm>
        </p:spPr>
        <p:txBody>
          <a:bodyPr/>
          <a:lstStyle/>
          <a:p>
            <a:r>
              <a:rPr lang="cs-CZ" sz="2800" dirty="0" smtClean="0"/>
              <a:t>Prašná brána</a:t>
            </a:r>
          </a:p>
          <a:p>
            <a:r>
              <a:rPr lang="cs-CZ" sz="2800" dirty="0" smtClean="0"/>
              <a:t>Celetná ulice</a:t>
            </a:r>
          </a:p>
          <a:p>
            <a:r>
              <a:rPr lang="cs-CZ" sz="2800" dirty="0" smtClean="0"/>
              <a:t>Staroměstské náměstí</a:t>
            </a:r>
          </a:p>
          <a:p>
            <a:r>
              <a:rPr lang="cs-CZ" sz="2800" dirty="0" smtClean="0"/>
              <a:t>Karlův most</a:t>
            </a:r>
          </a:p>
          <a:p>
            <a:r>
              <a:rPr lang="cs-CZ" sz="2800" dirty="0" smtClean="0"/>
              <a:t>Malostranské náměstí</a:t>
            </a:r>
          </a:p>
          <a:p>
            <a:r>
              <a:rPr lang="cs-CZ" sz="2800" dirty="0" smtClean="0"/>
              <a:t>Pražský hrad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/>
          <a:srcRect l="30321" t="16542" b="21409"/>
          <a:stretch/>
        </p:blipFill>
        <p:spPr>
          <a:xfrm>
            <a:off x="179510" y="2348880"/>
            <a:ext cx="8784976" cy="4398288"/>
          </a:xfrm>
          <a:prstGeom prst="rect">
            <a:avLst/>
          </a:prstGeom>
        </p:spPr>
      </p:pic>
      <p:pic>
        <p:nvPicPr>
          <p:cNvPr id="1026" name="Picture 2" descr="https://www.sivekhotels.com/img/_/116/prasna_br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8" y="1889416"/>
            <a:ext cx="6477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ceskatelevize.cz/program/porady/10168875608/foto09/20854215373_gal_02.jpg?13790873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4" y="1393390"/>
            <a:ext cx="8030668" cy="53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usovapraha.cz/file/edee/object/183/staromestske-namesti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4" y="1393390"/>
            <a:ext cx="8026603" cy="53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00.deviantart.net/db5c/i/2014/139/9/9/prague__2_by_daroz-d7j0cg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4" y="1889416"/>
            <a:ext cx="8631907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cka.cz/cs/souteze/vysledky/malostranske-namesti-v-praze/2/@@images/image1/lar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" y="1393389"/>
            <a:ext cx="8991911" cy="53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hrad.cz/file/edee/public/2015/09/svatyvit-20150923-14124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7" y="1363395"/>
            <a:ext cx="8071573" cy="53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999" y="2420888"/>
            <a:ext cx="8407893" cy="4104456"/>
          </a:xfrm>
        </p:spPr>
        <p:txBody>
          <a:bodyPr>
            <a:noAutofit/>
          </a:bodyPr>
          <a:lstStyle/>
          <a:p>
            <a:r>
              <a:rPr lang="cs-CZ" sz="2800" dirty="0" err="1" smtClean="0">
                <a:solidFill>
                  <a:schemeClr val="accent1"/>
                </a:solidFill>
              </a:rPr>
              <a:t>Caffes</a:t>
            </a:r>
            <a:r>
              <a:rPr lang="cs-CZ" sz="2800" dirty="0" smtClean="0"/>
              <a:t> – </a:t>
            </a:r>
            <a:r>
              <a:rPr lang="cs-CZ" sz="2800" dirty="0" err="1" smtClean="0"/>
              <a:t>Cafedu</a:t>
            </a:r>
            <a:r>
              <a:rPr lang="cs-CZ" sz="2800" dirty="0" smtClean="0"/>
              <a:t>, </a:t>
            </a:r>
            <a:r>
              <a:rPr lang="cs-CZ" sz="2800" dirty="0" err="1" smtClean="0"/>
              <a:t>Unijazz</a:t>
            </a:r>
            <a:r>
              <a:rPr lang="cs-CZ" sz="2800" dirty="0" smtClean="0"/>
              <a:t> </a:t>
            </a:r>
          </a:p>
          <a:p>
            <a:r>
              <a:rPr lang="cs-CZ" sz="2800" dirty="0" err="1" smtClean="0">
                <a:solidFill>
                  <a:schemeClr val="accent1"/>
                </a:solidFill>
              </a:rPr>
              <a:t>Museums</a:t>
            </a:r>
            <a:r>
              <a:rPr lang="cs-CZ" sz="2800" dirty="0" smtClean="0"/>
              <a:t> – </a:t>
            </a:r>
            <a:r>
              <a:rPr lang="cs-CZ" sz="2800" dirty="0" err="1" smtClean="0"/>
              <a:t>National</a:t>
            </a:r>
            <a:r>
              <a:rPr lang="cs-CZ" sz="2800" dirty="0" smtClean="0"/>
              <a:t>, </a:t>
            </a:r>
            <a:r>
              <a:rPr lang="cs-CZ" sz="2800" dirty="0" err="1" smtClean="0"/>
              <a:t>Technical</a:t>
            </a:r>
            <a:r>
              <a:rPr lang="cs-CZ" sz="2800" dirty="0" smtClean="0"/>
              <a:t>, </a:t>
            </a:r>
            <a:r>
              <a:rPr lang="cs-CZ" sz="2800" dirty="0" err="1" smtClean="0"/>
              <a:t>Mirror</a:t>
            </a:r>
            <a:endParaRPr lang="cs-CZ" sz="2800" dirty="0" smtClean="0"/>
          </a:p>
          <a:p>
            <a:r>
              <a:rPr lang="cs-CZ" sz="2800" dirty="0" smtClean="0"/>
              <a:t>Nový svět </a:t>
            </a:r>
            <a:r>
              <a:rPr lang="cs-CZ" sz="1600" i="1" dirty="0" smtClean="0"/>
              <a:t>(New </a:t>
            </a:r>
            <a:r>
              <a:rPr lang="cs-CZ" sz="1600" i="1" dirty="0" err="1" smtClean="0"/>
              <a:t>world</a:t>
            </a:r>
            <a:r>
              <a:rPr lang="cs-CZ" sz="1600" i="1" dirty="0" smtClean="0"/>
              <a:t>) </a:t>
            </a:r>
            <a:r>
              <a:rPr lang="cs-CZ" sz="2800" dirty="0" smtClean="0"/>
              <a:t>, </a:t>
            </a:r>
            <a:r>
              <a:rPr lang="cs-CZ" sz="2800" dirty="0" err="1" smtClean="0"/>
              <a:t>Old</a:t>
            </a:r>
            <a:r>
              <a:rPr lang="cs-CZ" sz="2800" dirty="0" smtClean="0"/>
              <a:t> </a:t>
            </a:r>
            <a:r>
              <a:rPr lang="cs-CZ" sz="2800" dirty="0" err="1" smtClean="0"/>
              <a:t>town</a:t>
            </a:r>
            <a:r>
              <a:rPr lang="cs-CZ" sz="2800" dirty="0" smtClean="0"/>
              <a:t>, Vyšehrad, </a:t>
            </a:r>
          </a:p>
          <a:p>
            <a:r>
              <a:rPr lang="cs-CZ" sz="2800" dirty="0" smtClean="0"/>
              <a:t>Náplavka, Kampa</a:t>
            </a:r>
          </a:p>
          <a:p>
            <a:r>
              <a:rPr lang="cs-CZ" sz="2800" dirty="0" err="1" smtClean="0">
                <a:solidFill>
                  <a:schemeClr val="accent1"/>
                </a:solidFill>
              </a:rPr>
              <a:t>Parks</a:t>
            </a:r>
            <a:r>
              <a:rPr lang="cs-CZ" sz="2800" dirty="0"/>
              <a:t> </a:t>
            </a:r>
            <a:r>
              <a:rPr lang="cs-CZ" sz="2800" dirty="0" smtClean="0"/>
              <a:t>– Petřín, Divoká Šárka, </a:t>
            </a:r>
            <a:r>
              <a:rPr lang="cs-CZ" sz="2800" dirty="0" err="1" smtClean="0"/>
              <a:t>Stomovka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fun</a:t>
            </a:r>
            <a:r>
              <a:rPr lang="cs-CZ" sz="2800" dirty="0" smtClean="0"/>
              <a:t>:</a:t>
            </a:r>
          </a:p>
          <a:p>
            <a:r>
              <a:rPr lang="cs-CZ" sz="2800" dirty="0" smtClean="0"/>
              <a:t>My </a:t>
            </a:r>
            <a:r>
              <a:rPr lang="cs-CZ" sz="2800" dirty="0" err="1" smtClean="0"/>
              <a:t>flat</a:t>
            </a:r>
            <a:r>
              <a:rPr lang="cs-CZ" sz="2800" dirty="0" smtClean="0"/>
              <a:t>, KFC</a:t>
            </a:r>
            <a:endParaRPr lang="cs-CZ" sz="2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People‘s</a:t>
            </a:r>
            <a:r>
              <a:rPr lang="cs-CZ" dirty="0" smtClean="0"/>
              <a:t> </a:t>
            </a:r>
            <a:r>
              <a:rPr lang="cs-CZ" dirty="0" err="1" smtClean="0"/>
              <a:t>recommendation</a:t>
            </a:r>
            <a:endParaRPr lang="cs-CZ" dirty="0"/>
          </a:p>
        </p:txBody>
      </p:sp>
      <p:pic>
        <p:nvPicPr>
          <p:cNvPr id="1028" name="Picture 4" descr="http://storyous.com/cz/magazin/wp-content/uploads/2016/04/cafedu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4652"/>
            <a:ext cx="8762628" cy="584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3/30/Narodni_muzeum.jpg/1200px-Narodni_muze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2974"/>
            <a:ext cx="8762628" cy="428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nm.cz/admin/fotogalerie/images/2663-v-New-Build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4652"/>
            <a:ext cx="8762628" cy="58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ototuristika.cz/data/wysiwyg/tips/1178/image/technick%C3%A9_muzeum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5212"/>
            <a:ext cx="8762628" cy="585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cletmo.cz/sites/default/files/styles/fancy_1900/public/images/foto/2014/0505/velka.jpg?itok=IMENzeW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0086"/>
            <a:ext cx="8762628" cy="60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922"/>
            <a:ext cx="8745682" cy="53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s://www.fotopraha.com/foto-praha/novy-svet-ulick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8992"/>
            <a:ext cx="8762628" cy="54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21580"/>
            <a:ext cx="8760086" cy="534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http://www.praguecityline.cz/wp-content/uploads/2011/12/Ostrov-Kampa-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3400"/>
            <a:ext cx="8745681" cy="47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www.praguecityline.cz/wp-content/uploads/2010/11/Kampa01_panoram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1263"/>
            <a:ext cx="8745681" cy="37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liditochtej.cz/wp-content/uploads/2014/05/crop-619352-naplavka-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0500"/>
            <a:ext cx="8745681" cy="42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://1gr.cz/fotky/idnes/11/052/org/WEB3b0d1b_profimedia_001268080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7239"/>
            <a:ext cx="8745681" cy="583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://www.images.atlasceska.cz/images/pamatky/velka/10376/v6569_petri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987"/>
            <a:ext cx="8762629" cy="63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8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800" dirty="0" smtClean="0"/>
              <a:t>Beer </a:t>
            </a:r>
            <a:r>
              <a:rPr lang="cs-CZ" sz="2800" dirty="0" err="1" smtClean="0"/>
              <a:t>festivals</a:t>
            </a:r>
            <a:r>
              <a:rPr lang="cs-CZ" sz="2800" dirty="0" smtClean="0"/>
              <a:t>, Food </a:t>
            </a:r>
            <a:r>
              <a:rPr lang="cs-CZ" sz="2800" dirty="0" err="1" smtClean="0"/>
              <a:t>festivals</a:t>
            </a:r>
            <a:endParaRPr lang="cs-CZ" sz="2800" dirty="0" smtClean="0"/>
          </a:p>
          <a:p>
            <a:r>
              <a:rPr lang="cs-CZ" sz="2800" dirty="0" smtClean="0"/>
              <a:t>(</a:t>
            </a:r>
            <a:r>
              <a:rPr lang="cs-CZ" sz="2800" dirty="0" err="1" smtClean="0"/>
              <a:t>Christmas</a:t>
            </a:r>
            <a:r>
              <a:rPr lang="cs-CZ" sz="2800" dirty="0" smtClean="0"/>
              <a:t>) </a:t>
            </a:r>
            <a:r>
              <a:rPr lang="cs-CZ" sz="2800" dirty="0" err="1" smtClean="0"/>
              <a:t>Markets</a:t>
            </a:r>
            <a:endParaRPr lang="cs-CZ" sz="2800" dirty="0" smtClean="0"/>
          </a:p>
          <a:p>
            <a:r>
              <a:rPr lang="cs-CZ" sz="2800" dirty="0" smtClean="0"/>
              <a:t>St. </a:t>
            </a:r>
            <a:r>
              <a:rPr lang="cs-CZ" sz="2800" dirty="0" err="1" smtClean="0"/>
              <a:t>Matthew‘s</a:t>
            </a:r>
            <a:r>
              <a:rPr lang="cs-CZ" sz="2800" dirty="0" smtClean="0"/>
              <a:t> fair</a:t>
            </a:r>
          </a:p>
          <a:p>
            <a:r>
              <a:rPr lang="cs-CZ" sz="2800" dirty="0" smtClean="0"/>
              <a:t>Prague </a:t>
            </a:r>
            <a:r>
              <a:rPr lang="cs-CZ" sz="2800" dirty="0" err="1" smtClean="0"/>
              <a:t>Spring</a:t>
            </a:r>
            <a:endParaRPr lang="cs-CZ" sz="2800" dirty="0" smtClean="0"/>
          </a:p>
          <a:p>
            <a:r>
              <a:rPr lang="cs-CZ" sz="2800" dirty="0" err="1" smtClean="0"/>
              <a:t>Walks</a:t>
            </a:r>
            <a:r>
              <a:rPr lang="cs-CZ" sz="2800" dirty="0" smtClean="0"/>
              <a:t> </a:t>
            </a:r>
            <a:r>
              <a:rPr lang="cs-CZ" sz="2800" dirty="0" err="1" smtClean="0"/>
              <a:t>around</a:t>
            </a:r>
            <a:r>
              <a:rPr lang="cs-CZ" sz="2800" dirty="0" smtClean="0"/>
              <a:t> Prague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 err="1" smtClean="0"/>
              <a:t>For</a:t>
            </a:r>
            <a:r>
              <a:rPr lang="cs-CZ" sz="2800" dirty="0" smtClean="0"/>
              <a:t> </a:t>
            </a:r>
            <a:r>
              <a:rPr lang="cs-CZ" sz="2800" dirty="0" err="1" smtClean="0"/>
              <a:t>fun</a:t>
            </a:r>
            <a:r>
              <a:rPr lang="cs-CZ" sz="2800" dirty="0" smtClean="0"/>
              <a:t>:</a:t>
            </a:r>
          </a:p>
          <a:p>
            <a:r>
              <a:rPr lang="cs-CZ" sz="2800" dirty="0" smtClean="0"/>
              <a:t>Big </a:t>
            </a:r>
            <a:r>
              <a:rPr lang="cs-CZ" sz="2800" dirty="0" err="1" smtClean="0"/>
              <a:t>january</a:t>
            </a:r>
            <a:r>
              <a:rPr lang="cs-CZ" sz="2800" dirty="0" smtClean="0"/>
              <a:t> sales in </a:t>
            </a:r>
            <a:r>
              <a:rPr lang="cs-CZ" sz="2800" dirty="0" err="1" smtClean="0"/>
              <a:t>Asko</a:t>
            </a:r>
            <a:r>
              <a:rPr lang="cs-CZ" sz="2800" dirty="0" smtClean="0"/>
              <a:t> </a:t>
            </a:r>
            <a:r>
              <a:rPr lang="cs-CZ" sz="2800" dirty="0" err="1" smtClean="0"/>
              <a:t>furniture</a:t>
            </a:r>
            <a:endParaRPr lang="cs-CZ" sz="2800" dirty="0"/>
          </a:p>
          <a:p>
            <a:endParaRPr lang="cs-CZ" sz="28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Events</a:t>
            </a:r>
            <a:endParaRPr lang="cs-CZ" dirty="0"/>
          </a:p>
        </p:txBody>
      </p:sp>
      <p:pic>
        <p:nvPicPr>
          <p:cNvPr id="2052" name="Picture 4" descr="http://img.blesk.cz/img/1/full/1135068-img-vanoce-trhy-praha-staromestske-name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11292" cy="58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blesk.cz/img/1/full/831407-img-matejska-pout-pra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61346"/>
            <a:ext cx="8811292" cy="57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ages.atlasceska.cz/images/kalendarakci/velka/29553/v85093_matejska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184"/>
            <a:ext cx="8811291" cy="58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1gr.cz/fotky/idnes/12/031/cl6/JBS41a5bc_aaapja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5" y="2134604"/>
            <a:ext cx="600075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g.ceskatelevize.cz/program/porady/10396786372/foto09/03.jpg?13363956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762184"/>
            <a:ext cx="8811291" cy="58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7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/>
              <a:t>festival</a:t>
            </a:r>
            <a:br>
              <a:rPr lang="cs-CZ" dirty="0"/>
            </a:br>
            <a:r>
              <a:rPr lang="cs-CZ" sz="3600" dirty="0"/>
              <a:t>„Prague festival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lights</a:t>
            </a:r>
            <a:r>
              <a:rPr lang="cs-CZ" sz="3600" dirty="0" smtClean="0"/>
              <a:t>“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youtu.be/kU9W0xOGa-k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Questions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8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896</TotalTime>
  <Words>170</Words>
  <Application>Microsoft Office PowerPoint</Application>
  <PresentationFormat>Předvádění na obrazovce (4:3)</PresentationFormat>
  <Paragraphs>58</Paragraphs>
  <Slides>8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Citáty</vt:lpstr>
      <vt:lpstr>Prague</vt:lpstr>
      <vt:lpstr>Something about…</vt:lpstr>
      <vt:lpstr>Where to go…</vt:lpstr>
      <vt:lpstr>The KING‘s PATH</vt:lpstr>
      <vt:lpstr>People‘s recommendation</vt:lpstr>
      <vt:lpstr>Events</vt:lpstr>
      <vt:lpstr>Signal festival „Prague festival of lights“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Praha</dc:title>
  <dc:creator>Theresa Arton</dc:creator>
  <cp:lastModifiedBy>Theresa Arton</cp:lastModifiedBy>
  <cp:revision>41</cp:revision>
  <dcterms:created xsi:type="dcterms:W3CDTF">2017-03-26T13:50:31Z</dcterms:created>
  <dcterms:modified xsi:type="dcterms:W3CDTF">2017-04-23T14:26:32Z</dcterms:modified>
</cp:coreProperties>
</file>