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6" r:id="rId5"/>
    <p:sldId id="267" r:id="rId6"/>
    <p:sldId id="257" r:id="rId7"/>
    <p:sldId id="268" r:id="rId8"/>
    <p:sldId id="269" r:id="rId9"/>
    <p:sldId id="270" r:id="rId1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8" autoAdjust="0"/>
  </p:normalViewPr>
  <p:slideViewPr>
    <p:cSldViewPr snapToGrid="0">
      <p:cViewPr varScale="1">
        <p:scale>
          <a:sx n="87" d="100"/>
          <a:sy n="87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DEBEF2-0069-4A04-A671-F3345CA6CFCD}" type="datetime1">
              <a:rPr lang="cs-CZ" smtClean="0"/>
              <a:t>12.02.2023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15C9-0146-4E45-B931-FE90421B67BC}" type="datetime1">
              <a:rPr lang="cs-CZ" noProof="0" smtClean="0"/>
              <a:pPr/>
              <a:t>12.02.2023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24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7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smtClean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499C2F4-B4DA-45CA-8B04-3DB349FBB7D9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Volný tvar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Volný tvar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CC4579-4BCF-449A-86E0-80AB7BC03630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0C0DE-35FC-4B86-8674-8FBCFD0E43F5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B3E3F-6B70-4A3E-86ED-655F865D7323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583465E-A8D5-4494-9691-7D792D6FF9CA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 6" title="Značka oříznutí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0B8FD-9EBA-4289-806D-0AB39CF71B3F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5DDFE-855D-4627-B613-F75D7FE9B581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57A7C-7AEF-4A93-81D9-0157055718B1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55B8B-8B29-4479-BF4A-C1C3D11082B7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title="Obrazec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F4D5C4A-32AB-4CB5-9FCB-2944C00B7B04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Obdélník 8" title="Oddělovací pruh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title="Obrazec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65F4EEA-A5CC-4B6F-A0C0-1BBF6D5E4D4F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Obdélník 8" title="Oddělovací pruh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D8BC6C89-9272-43E1-8D4B-51CADF8317E0}" type="datetime1">
              <a:rPr lang="cs-CZ" noProof="0" smtClean="0"/>
              <a:t>12.02.2023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Obdélník 8" title="Postranní panel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st.com/cs-cz/c-computer-virus" TargetMode="External"/><Relationship Id="rId2" Type="http://schemas.openxmlformats.org/officeDocument/2006/relationships/hyperlink" Target="https://www.eset.com/cz/viru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extrémní detail spojnicového grafu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 rtlCol="0">
            <a:noAutofit/>
          </a:bodyPr>
          <a:lstStyle/>
          <a:p>
            <a:pPr algn="l"/>
            <a:r>
              <a:rPr lang="cs-CZ" sz="5400" dirty="0" smtClean="0">
                <a:solidFill>
                  <a:srgbClr val="FFFFFF"/>
                </a:solidFill>
              </a:rPr>
              <a:t>Počítačové viry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 rtlCol="0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cs-CZ" sz="2800" dirty="0" smtClean="0">
                <a:solidFill>
                  <a:srgbClr val="FFFFFF"/>
                </a:solidFill>
              </a:rPr>
              <a:t>Jakub Nečas     3.A</a:t>
            </a:r>
            <a:endParaRPr lang="cs-CZ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Obecné informace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Škodlivý program</a:t>
            </a:r>
          </a:p>
          <a:p>
            <a:r>
              <a:rPr lang="cs-CZ" sz="2800" dirty="0" smtClean="0"/>
              <a:t>E-mail</a:t>
            </a:r>
          </a:p>
          <a:p>
            <a:r>
              <a:rPr lang="cs-CZ" sz="2800" dirty="0" smtClean="0"/>
              <a:t>USB disk</a:t>
            </a:r>
          </a:p>
          <a:p>
            <a:r>
              <a:rPr lang="cs-CZ" sz="2800" dirty="0" smtClean="0"/>
              <a:t>Síť</a:t>
            </a:r>
          </a:p>
          <a:p>
            <a:r>
              <a:rPr lang="cs-CZ" sz="2800" dirty="0" smtClean="0"/>
              <a:t>První viry</a:t>
            </a:r>
            <a:endParaRPr lang="cs-CZ" sz="2800" dirty="0" smtClean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6" y="685800"/>
            <a:ext cx="5853658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7E326-D1F4-4032-960C-883280F8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52" y="351309"/>
            <a:ext cx="9601200" cy="843090"/>
          </a:xfrm>
        </p:spPr>
        <p:txBody>
          <a:bodyPr rtlCol="0">
            <a:normAutofit/>
          </a:bodyPr>
          <a:lstStyle/>
          <a:p>
            <a:r>
              <a:rPr lang="cs-CZ" sz="4800" b="1" dirty="0" smtClean="0"/>
              <a:t>Viry zaměřené na domácí uživatele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69" y="1261466"/>
            <a:ext cx="1557682" cy="14215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24" y="1113599"/>
            <a:ext cx="1836773" cy="17173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41" y="974488"/>
            <a:ext cx="2011621" cy="19955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20" y="1143188"/>
            <a:ext cx="1604340" cy="158905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172786" y="2676337"/>
            <a:ext cx="175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Phishing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75822" y="2738310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Malware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77840" y="2726728"/>
            <a:ext cx="138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Spam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84541" y="2726728"/>
            <a:ext cx="1477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Trojský kůň</a:t>
            </a:r>
            <a:endParaRPr lang="cs-CZ" sz="2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39" y="1095255"/>
            <a:ext cx="1747912" cy="168492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158727" y="2726728"/>
            <a:ext cx="187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Ransomware</a:t>
            </a:r>
            <a:endParaRPr lang="cs-CZ" sz="24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00" y="3972065"/>
            <a:ext cx="1806420" cy="167136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5" y="4013216"/>
            <a:ext cx="1682534" cy="1589059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>
          <a:xfrm>
            <a:off x="597408" y="3658643"/>
            <a:ext cx="11180064" cy="11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1" y="3927894"/>
            <a:ext cx="1788460" cy="167959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93" y="3950988"/>
            <a:ext cx="1730649" cy="171351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32" y="3943734"/>
            <a:ext cx="1721126" cy="165854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1321260" y="5576368"/>
            <a:ext cx="145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S</a:t>
            </a:r>
            <a:r>
              <a:rPr lang="cs-CZ" sz="2400" dirty="0" err="1" smtClean="0"/>
              <a:t>pyware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519662" y="5576368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Adware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101810" y="5573233"/>
            <a:ext cx="213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Krádež identity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52203" y="5434733"/>
            <a:ext cx="195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Nelegální těžba </a:t>
            </a:r>
            <a:r>
              <a:rPr lang="cs-CZ" sz="2400" dirty="0" err="1" smtClean="0"/>
              <a:t>kryptoměn</a:t>
            </a:r>
            <a:endParaRPr lang="cs-CZ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275035" y="5573234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Vishing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44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7E326-D1F4-4032-960C-883280F8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7576"/>
            <a:ext cx="9601200" cy="789432"/>
          </a:xfrm>
        </p:spPr>
        <p:txBody>
          <a:bodyPr rtlCol="0">
            <a:normAutofit/>
          </a:bodyPr>
          <a:lstStyle/>
          <a:p>
            <a:r>
              <a:rPr lang="cs-CZ" sz="4800" b="1" dirty="0" smtClean="0"/>
              <a:t>Kybernetické hrozby útočící na firmy</a:t>
            </a:r>
            <a:endParaRPr lang="cs-CZ" sz="4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7639"/>
            <a:ext cx="1837861" cy="19691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90" y="1139822"/>
            <a:ext cx="2083945" cy="1926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82" y="947105"/>
            <a:ext cx="1778818" cy="19302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35607" y="2871086"/>
            <a:ext cx="170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Hesla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88552" y="2833811"/>
            <a:ext cx="187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Ransomware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327487" y="2871086"/>
            <a:ext cx="15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Šifrování</a:t>
            </a:r>
            <a:endParaRPr lang="cs-CZ" sz="24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731520" y="3694176"/>
            <a:ext cx="1093622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9" y="3889029"/>
            <a:ext cx="2096920" cy="190470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2" y="3681765"/>
            <a:ext cx="2261997" cy="198158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01" y="3806716"/>
            <a:ext cx="2442179" cy="206932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973035" y="5729897"/>
            <a:ext cx="26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Sociální inženýrství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980317" y="5736158"/>
            <a:ext cx="220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DDoS</a:t>
            </a:r>
            <a:r>
              <a:rPr lang="cs-CZ" sz="2400" dirty="0" smtClean="0"/>
              <a:t> útoky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22772" y="5540915"/>
            <a:ext cx="180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Nelegální </a:t>
            </a:r>
          </a:p>
          <a:p>
            <a:pPr algn="ctr"/>
            <a:r>
              <a:rPr lang="cs-CZ" sz="2400" dirty="0" smtClean="0"/>
              <a:t>těžba </a:t>
            </a:r>
          </a:p>
          <a:p>
            <a:pPr algn="ctr"/>
            <a:r>
              <a:rPr lang="cs-CZ" sz="2400" dirty="0" err="1" smtClean="0"/>
              <a:t>kryptoměn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77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765048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Jak se chránit před viry?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/>
          <a:lstStyle/>
          <a:p>
            <a:r>
              <a:rPr lang="cs-CZ" sz="2800" dirty="0" smtClean="0"/>
              <a:t>Silná hesla</a:t>
            </a:r>
          </a:p>
          <a:p>
            <a:r>
              <a:rPr lang="cs-CZ" sz="2800" dirty="0" smtClean="0"/>
              <a:t>Bezpečná síť</a:t>
            </a:r>
          </a:p>
          <a:p>
            <a:r>
              <a:rPr lang="cs-CZ" sz="2800" dirty="0" smtClean="0"/>
              <a:t>Antivirový program</a:t>
            </a:r>
          </a:p>
          <a:p>
            <a:r>
              <a:rPr lang="cs-CZ" sz="2800" dirty="0" smtClean="0"/>
              <a:t>Platby na internetu</a:t>
            </a:r>
          </a:p>
          <a:p>
            <a:r>
              <a:rPr lang="cs-CZ" sz="2800" dirty="0" smtClean="0"/>
              <a:t>Aktualizace sytému</a:t>
            </a:r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58" y="2975916"/>
            <a:ext cx="4457700" cy="37719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3524"/>
            <a:ext cx="5104762" cy="275238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84" y="1298720"/>
            <a:ext cx="867716" cy="16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25" y="582033"/>
            <a:ext cx="9612971" cy="1149232"/>
          </a:xfrm>
        </p:spPr>
        <p:txBody>
          <a:bodyPr/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5024" y="4742688"/>
            <a:ext cx="9612971" cy="103632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Zdroje:	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://www.eset.com/cz/virus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l"/>
            <a:r>
              <a:rPr lang="cs-CZ" dirty="0"/>
              <a:t>	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www.avast.com/cs-cz/c-computer-virus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42" y="1840230"/>
            <a:ext cx="2686050" cy="27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380_TF34357615.potx" id="{629902FD-18F3-4611-9AC1-8BA4E4F4AA17}" vid="{0F10571F-CD7B-4071-A87D-775030A501E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71af3243-3dd4-4a8d-8c0d-dd76da1f02a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Širokoúhlá obrazovka</PresentationFormat>
  <Paragraphs>40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Calibri</vt:lpstr>
      <vt:lpstr>Franklin Gothic Book</vt:lpstr>
      <vt:lpstr>Oříznutí</vt:lpstr>
      <vt:lpstr>Počítačové viry</vt:lpstr>
      <vt:lpstr>Obecné informace</vt:lpstr>
      <vt:lpstr>Viry zaměřené na domácí uživatele</vt:lpstr>
      <vt:lpstr>Kybernetické hrozby útočící na firmy</vt:lpstr>
      <vt:lpstr>Jak se chránit před viry?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2023-01-31T11:44:59Z</dcterms:created>
  <dcterms:modified xsi:type="dcterms:W3CDTF">2023-02-12T12:48:59Z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