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1" r:id="rId13"/>
    <p:sldId id="262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C88F743-F15C-4A05-8BA6-7E7CBC2C0DA8}">
          <p14:sldIdLst>
            <p14:sldId id="256"/>
            <p14:sldId id="269"/>
          </p14:sldIdLst>
        </p14:section>
        <p14:section name="Oddíl bez názvu" id="{0CF88620-3340-4887-AEA9-9845D8D2C518}">
          <p14:sldIdLst>
            <p14:sldId id="257"/>
            <p14:sldId id="258"/>
            <p14:sldId id="259"/>
            <p14:sldId id="260"/>
            <p14:sldId id="263"/>
            <p14:sldId id="264"/>
            <p14:sldId id="265"/>
            <p14:sldId id="266"/>
            <p14:sldId id="267"/>
            <p14:sldId id="261"/>
            <p14:sldId id="262"/>
            <p14:sldId id="268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9BE1C9-6E22-48FA-85AB-4C4E19ABAE46}" v="58" dt="2020-04-26T13:53:03.5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6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ttnerova@post.cz" userId="371d47272ee583dd" providerId="LiveId" clId="{D99BE1C9-6E22-48FA-85AB-4C4E19ABAE46}"/>
    <pc:docChg chg="custSel addSld modSld sldOrd">
      <pc:chgData name="ruttnerova@post.cz" userId="371d47272ee583dd" providerId="LiveId" clId="{D99BE1C9-6E22-48FA-85AB-4C4E19ABAE46}" dt="2020-04-26T13:53:03.534" v="125" actId="1076"/>
      <pc:docMkLst>
        <pc:docMk/>
      </pc:docMkLst>
      <pc:sldChg chg="delSp modSp mod">
        <pc:chgData name="ruttnerova@post.cz" userId="371d47272ee583dd" providerId="LiveId" clId="{D99BE1C9-6E22-48FA-85AB-4C4E19ABAE46}" dt="2020-04-26T13:52:02.927" v="103"/>
        <pc:sldMkLst>
          <pc:docMk/>
          <pc:sldMk cId="3112473754" sldId="257"/>
        </pc:sldMkLst>
        <pc:spChg chg="del mod">
          <ac:chgData name="ruttnerova@post.cz" userId="371d47272ee583dd" providerId="LiveId" clId="{D99BE1C9-6E22-48FA-85AB-4C4E19ABAE46}" dt="2020-04-26T13:52:02.927" v="103"/>
          <ac:spMkLst>
            <pc:docMk/>
            <pc:sldMk cId="3112473754" sldId="257"/>
            <ac:spMk id="3" creationId="{13431481-9CC6-472F-8857-C20D696E9A55}"/>
          </ac:spMkLst>
        </pc:spChg>
        <pc:picChg chg="mod">
          <ac:chgData name="ruttnerova@post.cz" userId="371d47272ee583dd" providerId="LiveId" clId="{D99BE1C9-6E22-48FA-85AB-4C4E19ABAE46}" dt="2020-04-26T13:52:02.626" v="101" actId="1076"/>
          <ac:picMkLst>
            <pc:docMk/>
            <pc:sldMk cId="3112473754" sldId="257"/>
            <ac:picMk id="2050" creationId="{8244AC09-0F00-47AD-8813-B2F02EC6DDB4}"/>
          </ac:picMkLst>
        </pc:picChg>
      </pc:sldChg>
      <pc:sldChg chg="delSp modSp mod">
        <pc:chgData name="ruttnerova@post.cz" userId="371d47272ee583dd" providerId="LiveId" clId="{D99BE1C9-6E22-48FA-85AB-4C4E19ABAE46}" dt="2020-04-26T13:52:11.087" v="108"/>
        <pc:sldMkLst>
          <pc:docMk/>
          <pc:sldMk cId="413536837" sldId="258"/>
        </pc:sldMkLst>
        <pc:spChg chg="del mod">
          <ac:chgData name="ruttnerova@post.cz" userId="371d47272ee583dd" providerId="LiveId" clId="{D99BE1C9-6E22-48FA-85AB-4C4E19ABAE46}" dt="2020-04-26T13:52:11.087" v="108"/>
          <ac:spMkLst>
            <pc:docMk/>
            <pc:sldMk cId="413536837" sldId="258"/>
            <ac:spMk id="4" creationId="{C82FFADD-7E2B-48D0-A9A2-1E4B75A4ED9A}"/>
          </ac:spMkLst>
        </pc:spChg>
        <pc:picChg chg="mod">
          <ac:chgData name="ruttnerova@post.cz" userId="371d47272ee583dd" providerId="LiveId" clId="{D99BE1C9-6E22-48FA-85AB-4C4E19ABAE46}" dt="2020-04-26T13:52:10.556" v="106" actId="1076"/>
          <ac:picMkLst>
            <pc:docMk/>
            <pc:sldMk cId="413536837" sldId="258"/>
            <ac:picMk id="3074" creationId="{E6CDC15D-DA18-4430-B488-97C659F4D73E}"/>
          </ac:picMkLst>
        </pc:picChg>
      </pc:sldChg>
      <pc:sldChg chg="addSp delSp modSp mod">
        <pc:chgData name="ruttnerova@post.cz" userId="371d47272ee583dd" providerId="LiveId" clId="{D99BE1C9-6E22-48FA-85AB-4C4E19ABAE46}" dt="2020-04-26T13:52:14.243" v="109" actId="1076"/>
        <pc:sldMkLst>
          <pc:docMk/>
          <pc:sldMk cId="3159368967" sldId="259"/>
        </pc:sldMkLst>
        <pc:spChg chg="del mod">
          <ac:chgData name="ruttnerova@post.cz" userId="371d47272ee583dd" providerId="LiveId" clId="{D99BE1C9-6E22-48FA-85AB-4C4E19ABAE46}" dt="2020-04-26T08:39:35.338" v="74"/>
          <ac:spMkLst>
            <pc:docMk/>
            <pc:sldMk cId="3159368967" sldId="259"/>
            <ac:spMk id="3" creationId="{899E7726-0017-4A21-8666-5545A87E5428}"/>
          </ac:spMkLst>
        </pc:spChg>
        <pc:graphicFrameChg chg="add del modGraphic">
          <ac:chgData name="ruttnerova@post.cz" userId="371d47272ee583dd" providerId="LiveId" clId="{D99BE1C9-6E22-48FA-85AB-4C4E19ABAE46}" dt="2020-04-26T13:48:53.686" v="97" actId="478"/>
          <ac:graphicFrameMkLst>
            <pc:docMk/>
            <pc:sldMk cId="3159368967" sldId="259"/>
            <ac:graphicFrameMk id="3" creationId="{8040D7A9-2B49-4C80-B100-988EFFA7E8E2}"/>
          </ac:graphicFrameMkLst>
        </pc:graphicFrameChg>
        <pc:picChg chg="mod">
          <ac:chgData name="ruttnerova@post.cz" userId="371d47272ee583dd" providerId="LiveId" clId="{D99BE1C9-6E22-48FA-85AB-4C4E19ABAE46}" dt="2020-04-26T13:52:14.243" v="109" actId="1076"/>
          <ac:picMkLst>
            <pc:docMk/>
            <pc:sldMk cId="3159368967" sldId="259"/>
            <ac:picMk id="4102" creationId="{A68225A4-4B0C-4198-8363-6983C256FEDC}"/>
          </ac:picMkLst>
        </pc:picChg>
      </pc:sldChg>
      <pc:sldChg chg="modSp mod">
        <pc:chgData name="ruttnerova@post.cz" userId="371d47272ee583dd" providerId="LiveId" clId="{D99BE1C9-6E22-48FA-85AB-4C4E19ABAE46}" dt="2020-04-26T13:52:16.852" v="110" actId="1076"/>
        <pc:sldMkLst>
          <pc:docMk/>
          <pc:sldMk cId="2318350885" sldId="260"/>
        </pc:sldMkLst>
        <pc:spChg chg="mod">
          <ac:chgData name="ruttnerova@post.cz" userId="371d47272ee583dd" providerId="LiveId" clId="{D99BE1C9-6E22-48FA-85AB-4C4E19ABAE46}" dt="2020-04-26T08:39:42.847" v="75" actId="20577"/>
          <ac:spMkLst>
            <pc:docMk/>
            <pc:sldMk cId="2318350885" sldId="260"/>
            <ac:spMk id="3" creationId="{E81C5AC1-B385-49BD-82A6-8A3F63B3B8B5}"/>
          </ac:spMkLst>
        </pc:spChg>
        <pc:picChg chg="mod">
          <ac:chgData name="ruttnerova@post.cz" userId="371d47272ee583dd" providerId="LiveId" clId="{D99BE1C9-6E22-48FA-85AB-4C4E19ABAE46}" dt="2020-04-26T13:52:16.852" v="110" actId="1076"/>
          <ac:picMkLst>
            <pc:docMk/>
            <pc:sldMk cId="2318350885" sldId="260"/>
            <ac:picMk id="5122" creationId="{5349ADC7-629A-4619-AC8A-C51949FE42F4}"/>
          </ac:picMkLst>
        </pc:picChg>
      </pc:sldChg>
      <pc:sldChg chg="modSp">
        <pc:chgData name="ruttnerova@post.cz" userId="371d47272ee583dd" providerId="LiveId" clId="{D99BE1C9-6E22-48FA-85AB-4C4E19ABAE46}" dt="2020-04-26T13:52:49.822" v="120" actId="1076"/>
        <pc:sldMkLst>
          <pc:docMk/>
          <pc:sldMk cId="3003819814" sldId="261"/>
        </pc:sldMkLst>
        <pc:picChg chg="mod">
          <ac:chgData name="ruttnerova@post.cz" userId="371d47272ee583dd" providerId="LiveId" clId="{D99BE1C9-6E22-48FA-85AB-4C4E19ABAE46}" dt="2020-04-26T13:52:49.822" v="120" actId="1076"/>
          <ac:picMkLst>
            <pc:docMk/>
            <pc:sldMk cId="3003819814" sldId="261"/>
            <ac:picMk id="6146" creationId="{BA27307F-7007-4EC7-A922-133B6DECEE82}"/>
          </ac:picMkLst>
        </pc:picChg>
      </pc:sldChg>
      <pc:sldChg chg="modSp">
        <pc:chgData name="ruttnerova@post.cz" userId="371d47272ee583dd" providerId="LiveId" clId="{D99BE1C9-6E22-48FA-85AB-4C4E19ABAE46}" dt="2020-04-26T13:52:52.930" v="121" actId="1076"/>
        <pc:sldMkLst>
          <pc:docMk/>
          <pc:sldMk cId="3684736994" sldId="262"/>
        </pc:sldMkLst>
        <pc:picChg chg="mod">
          <ac:chgData name="ruttnerova@post.cz" userId="371d47272ee583dd" providerId="LiveId" clId="{D99BE1C9-6E22-48FA-85AB-4C4E19ABAE46}" dt="2020-04-26T13:52:52.930" v="121" actId="1076"/>
          <ac:picMkLst>
            <pc:docMk/>
            <pc:sldMk cId="3684736994" sldId="262"/>
            <ac:picMk id="7170" creationId="{E9867B35-03CD-4A0B-8435-88309811A99F}"/>
          </ac:picMkLst>
        </pc:picChg>
      </pc:sldChg>
      <pc:sldChg chg="modSp ord">
        <pc:chgData name="ruttnerova@post.cz" userId="371d47272ee583dd" providerId="LiveId" clId="{D99BE1C9-6E22-48FA-85AB-4C4E19ABAE46}" dt="2020-04-26T13:52:20.257" v="112" actId="1076"/>
        <pc:sldMkLst>
          <pc:docMk/>
          <pc:sldMk cId="4130981241" sldId="263"/>
        </pc:sldMkLst>
        <pc:picChg chg="mod">
          <ac:chgData name="ruttnerova@post.cz" userId="371d47272ee583dd" providerId="LiveId" clId="{D99BE1C9-6E22-48FA-85AB-4C4E19ABAE46}" dt="2020-04-26T13:52:20.257" v="112" actId="1076"/>
          <ac:picMkLst>
            <pc:docMk/>
            <pc:sldMk cId="4130981241" sldId="263"/>
            <ac:picMk id="8194" creationId="{37EF8708-444A-4084-982B-51BB1E1CB20B}"/>
          </ac:picMkLst>
        </pc:picChg>
      </pc:sldChg>
      <pc:sldChg chg="addSp modSp mod ord">
        <pc:chgData name="ruttnerova@post.cz" userId="371d47272ee583dd" providerId="LiveId" clId="{D99BE1C9-6E22-48FA-85AB-4C4E19ABAE46}" dt="2020-04-26T13:52:32.142" v="116" actId="1076"/>
        <pc:sldMkLst>
          <pc:docMk/>
          <pc:sldMk cId="625935941" sldId="264"/>
        </pc:sldMkLst>
        <pc:spChg chg="add mod">
          <ac:chgData name="ruttnerova@post.cz" userId="371d47272ee583dd" providerId="LiveId" clId="{D99BE1C9-6E22-48FA-85AB-4C4E19ABAE46}" dt="2020-04-26T13:52:32.142" v="116" actId="1076"/>
          <ac:spMkLst>
            <pc:docMk/>
            <pc:sldMk cId="625935941" sldId="264"/>
            <ac:spMk id="3" creationId="{96936F41-100B-484F-AB62-9FAB0040BAC7}"/>
          </ac:spMkLst>
        </pc:spChg>
        <pc:spChg chg="add mod">
          <ac:chgData name="ruttnerova@post.cz" userId="371d47272ee583dd" providerId="LiveId" clId="{D99BE1C9-6E22-48FA-85AB-4C4E19ABAE46}" dt="2020-04-26T13:52:28.423" v="115" actId="1076"/>
          <ac:spMkLst>
            <pc:docMk/>
            <pc:sldMk cId="625935941" sldId="264"/>
            <ac:spMk id="4" creationId="{1D88A96B-DA32-4C07-B211-99F9083D8272}"/>
          </ac:spMkLst>
        </pc:spChg>
        <pc:picChg chg="mod">
          <ac:chgData name="ruttnerova@post.cz" userId="371d47272ee583dd" providerId="LiveId" clId="{D99BE1C9-6E22-48FA-85AB-4C4E19ABAE46}" dt="2020-04-26T13:52:25.628" v="114" actId="1076"/>
          <ac:picMkLst>
            <pc:docMk/>
            <pc:sldMk cId="625935941" sldId="264"/>
            <ac:picMk id="9218" creationId="{075B1654-8F28-460B-9287-FB300FB240A8}"/>
          </ac:picMkLst>
        </pc:picChg>
      </pc:sldChg>
      <pc:sldChg chg="modSp ord">
        <pc:chgData name="ruttnerova@post.cz" userId="371d47272ee583dd" providerId="LiveId" clId="{D99BE1C9-6E22-48FA-85AB-4C4E19ABAE46}" dt="2020-04-26T13:52:36.766" v="117" actId="1076"/>
        <pc:sldMkLst>
          <pc:docMk/>
          <pc:sldMk cId="149354397" sldId="265"/>
        </pc:sldMkLst>
        <pc:picChg chg="mod">
          <ac:chgData name="ruttnerova@post.cz" userId="371d47272ee583dd" providerId="LiveId" clId="{D99BE1C9-6E22-48FA-85AB-4C4E19ABAE46}" dt="2020-04-26T13:52:36.766" v="117" actId="1076"/>
          <ac:picMkLst>
            <pc:docMk/>
            <pc:sldMk cId="149354397" sldId="265"/>
            <ac:picMk id="10242" creationId="{85E07D55-19CD-4DF7-931D-F30B56A5B21E}"/>
          </ac:picMkLst>
        </pc:picChg>
      </pc:sldChg>
      <pc:sldChg chg="modSp ord">
        <pc:chgData name="ruttnerova@post.cz" userId="371d47272ee583dd" providerId="LiveId" clId="{D99BE1C9-6E22-48FA-85AB-4C4E19ABAE46}" dt="2020-04-26T13:52:40.115" v="118" actId="1076"/>
        <pc:sldMkLst>
          <pc:docMk/>
          <pc:sldMk cId="2431138400" sldId="266"/>
        </pc:sldMkLst>
        <pc:picChg chg="mod">
          <ac:chgData name="ruttnerova@post.cz" userId="371d47272ee583dd" providerId="LiveId" clId="{D99BE1C9-6E22-48FA-85AB-4C4E19ABAE46}" dt="2020-04-26T13:52:40.115" v="118" actId="1076"/>
          <ac:picMkLst>
            <pc:docMk/>
            <pc:sldMk cId="2431138400" sldId="266"/>
            <ac:picMk id="11266" creationId="{A716AACF-9924-47B7-AB24-E60DB2DF2308}"/>
          </ac:picMkLst>
        </pc:picChg>
      </pc:sldChg>
      <pc:sldChg chg="modSp ord">
        <pc:chgData name="ruttnerova@post.cz" userId="371d47272ee583dd" providerId="LiveId" clId="{D99BE1C9-6E22-48FA-85AB-4C4E19ABAE46}" dt="2020-04-26T13:52:43.230" v="119" actId="1076"/>
        <pc:sldMkLst>
          <pc:docMk/>
          <pc:sldMk cId="2280820896" sldId="267"/>
        </pc:sldMkLst>
        <pc:picChg chg="mod">
          <ac:chgData name="ruttnerova@post.cz" userId="371d47272ee583dd" providerId="LiveId" clId="{D99BE1C9-6E22-48FA-85AB-4C4E19ABAE46}" dt="2020-04-26T13:52:43.230" v="119" actId="1076"/>
          <ac:picMkLst>
            <pc:docMk/>
            <pc:sldMk cId="2280820896" sldId="267"/>
            <ac:picMk id="12290" creationId="{47044070-4105-42DF-ACAD-CF80DA254E8B}"/>
          </ac:picMkLst>
        </pc:picChg>
      </pc:sldChg>
      <pc:sldChg chg="modSp">
        <pc:chgData name="ruttnerova@post.cz" userId="371d47272ee583dd" providerId="LiveId" clId="{D99BE1C9-6E22-48FA-85AB-4C4E19ABAE46}" dt="2020-04-26T13:52:58.024" v="123" actId="1076"/>
        <pc:sldMkLst>
          <pc:docMk/>
          <pc:sldMk cId="2058625828" sldId="268"/>
        </pc:sldMkLst>
        <pc:picChg chg="mod">
          <ac:chgData name="ruttnerova@post.cz" userId="371d47272ee583dd" providerId="LiveId" clId="{D99BE1C9-6E22-48FA-85AB-4C4E19ABAE46}" dt="2020-04-26T13:52:58.024" v="123" actId="1076"/>
          <ac:picMkLst>
            <pc:docMk/>
            <pc:sldMk cId="2058625828" sldId="268"/>
            <ac:picMk id="13314" creationId="{93508C67-3713-46F1-9F8F-6229A4C8FBD1}"/>
          </ac:picMkLst>
        </pc:picChg>
      </pc:sldChg>
      <pc:sldChg chg="modSp mod">
        <pc:chgData name="ruttnerova@post.cz" userId="371d47272ee583dd" providerId="LiveId" clId="{D99BE1C9-6E22-48FA-85AB-4C4E19ABAE46}" dt="2020-04-17T21:14:23.345" v="20" actId="20577"/>
        <pc:sldMkLst>
          <pc:docMk/>
          <pc:sldMk cId="3019778583" sldId="269"/>
        </pc:sldMkLst>
        <pc:spChg chg="mod">
          <ac:chgData name="ruttnerova@post.cz" userId="371d47272ee583dd" providerId="LiveId" clId="{D99BE1C9-6E22-48FA-85AB-4C4E19ABAE46}" dt="2020-04-17T21:14:23.345" v="20" actId="20577"/>
          <ac:spMkLst>
            <pc:docMk/>
            <pc:sldMk cId="3019778583" sldId="269"/>
            <ac:spMk id="2" creationId="{1B1A1A87-05EE-42BB-A02D-6E3C4AA20843}"/>
          </ac:spMkLst>
        </pc:spChg>
      </pc:sldChg>
      <pc:sldChg chg="addSp modSp add mod">
        <pc:chgData name="ruttnerova@post.cz" userId="371d47272ee583dd" providerId="LiveId" clId="{D99BE1C9-6E22-48FA-85AB-4C4E19ABAE46}" dt="2020-04-26T13:53:00.567" v="124" actId="1076"/>
        <pc:sldMkLst>
          <pc:docMk/>
          <pc:sldMk cId="3663909664" sldId="270"/>
        </pc:sldMkLst>
        <pc:spChg chg="mod">
          <ac:chgData name="ruttnerova@post.cz" userId="371d47272ee583dd" providerId="LiveId" clId="{D99BE1C9-6E22-48FA-85AB-4C4E19ABAE46}" dt="2020-04-19T15:17:05.681" v="57" actId="14100"/>
          <ac:spMkLst>
            <pc:docMk/>
            <pc:sldMk cId="3663909664" sldId="270"/>
            <ac:spMk id="2" creationId="{1ABF93BB-9519-4A7E-9AD8-67C2906961C9}"/>
          </ac:spMkLst>
        </pc:spChg>
        <pc:picChg chg="add mod">
          <ac:chgData name="ruttnerova@post.cz" userId="371d47272ee583dd" providerId="LiveId" clId="{D99BE1C9-6E22-48FA-85AB-4C4E19ABAE46}" dt="2020-04-26T13:53:00.567" v="124" actId="1076"/>
          <ac:picMkLst>
            <pc:docMk/>
            <pc:sldMk cId="3663909664" sldId="270"/>
            <ac:picMk id="15362" creationId="{1825C091-5D30-432A-B659-016A7EBE074B}"/>
          </ac:picMkLst>
        </pc:picChg>
      </pc:sldChg>
      <pc:sldChg chg="addSp delSp modSp add">
        <pc:chgData name="ruttnerova@post.cz" userId="371d47272ee583dd" providerId="LiveId" clId="{D99BE1C9-6E22-48FA-85AB-4C4E19ABAE46}" dt="2020-04-26T13:53:03.534" v="125" actId="1076"/>
        <pc:sldMkLst>
          <pc:docMk/>
          <pc:sldMk cId="473436101" sldId="271"/>
        </pc:sldMkLst>
        <pc:spChg chg="mod">
          <ac:chgData name="ruttnerova@post.cz" userId="371d47272ee583dd" providerId="LiveId" clId="{D99BE1C9-6E22-48FA-85AB-4C4E19ABAE46}" dt="2020-04-19T15:17:22.467" v="59"/>
          <ac:spMkLst>
            <pc:docMk/>
            <pc:sldMk cId="473436101" sldId="271"/>
            <ac:spMk id="2" creationId="{1795481B-A136-49FE-8510-B3B997B97C01}"/>
          </ac:spMkLst>
        </pc:spChg>
        <pc:picChg chg="add del mod">
          <ac:chgData name="ruttnerova@post.cz" userId="371d47272ee583dd" providerId="LiveId" clId="{D99BE1C9-6E22-48FA-85AB-4C4E19ABAE46}" dt="2020-04-19T15:17:47.839" v="67" actId="478"/>
          <ac:picMkLst>
            <pc:docMk/>
            <pc:sldMk cId="473436101" sldId="271"/>
            <ac:picMk id="14338" creationId="{532FFE21-2C98-46B3-8531-7E93E11E7FDE}"/>
          </ac:picMkLst>
        </pc:picChg>
        <pc:picChg chg="add mod">
          <ac:chgData name="ruttnerova@post.cz" userId="371d47272ee583dd" providerId="LiveId" clId="{D99BE1C9-6E22-48FA-85AB-4C4E19ABAE46}" dt="2020-04-26T13:53:03.534" v="125" actId="1076"/>
          <ac:picMkLst>
            <pc:docMk/>
            <pc:sldMk cId="473436101" sldId="271"/>
            <ac:picMk id="14340" creationId="{896D59C6-4049-415E-A667-66354A5B48A8}"/>
          </ac:picMkLst>
        </pc:picChg>
      </pc:sldChg>
      <pc:sldChg chg="addSp modSp add mod">
        <pc:chgData name="ruttnerova@post.cz" userId="371d47272ee583dd" providerId="LiveId" clId="{D99BE1C9-6E22-48FA-85AB-4C4E19ABAE46}" dt="2020-04-26T13:44:40.604" v="94" actId="255"/>
        <pc:sldMkLst>
          <pc:docMk/>
          <pc:sldMk cId="2430854808" sldId="272"/>
        </pc:sldMkLst>
        <pc:spChg chg="mod">
          <ac:chgData name="ruttnerova@post.cz" userId="371d47272ee583dd" providerId="LiveId" clId="{D99BE1C9-6E22-48FA-85AB-4C4E19ABAE46}" dt="2020-04-26T08:39:58.031" v="90" actId="20577"/>
          <ac:spMkLst>
            <pc:docMk/>
            <pc:sldMk cId="2430854808" sldId="272"/>
            <ac:spMk id="2" creationId="{BD16AF8F-A45A-41E6-A231-1A5F5C5185A4}"/>
          </ac:spMkLst>
        </pc:spChg>
        <pc:spChg chg="add mod">
          <ac:chgData name="ruttnerova@post.cz" userId="371d47272ee583dd" providerId="LiveId" clId="{D99BE1C9-6E22-48FA-85AB-4C4E19ABAE46}" dt="2020-04-26T13:44:40.604" v="94" actId="255"/>
          <ac:spMkLst>
            <pc:docMk/>
            <pc:sldMk cId="2430854808" sldId="272"/>
            <ac:spMk id="3" creationId="{0E5D71F9-0C75-48A2-AF00-4F8DC3F2BBA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051E6-2D63-4FEF-82A8-2DE0093C7ADE}" type="datetimeFigureOut">
              <a:rPr lang="cs-CZ" smtClean="0"/>
              <a:t>26.04.2020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B3D73-424D-4B91-B1AA-9842D70687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22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E37FD4-3C1B-4E26-8B6E-890F92932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C2ADC15-E6B7-4370-8D97-F8214937A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AF2E03-0EF7-4C1A-9F55-A1D05E14D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7583-2342-4BFC-B4D2-8EE7536D2274}" type="datetimeFigureOut">
              <a:rPr lang="cs-CZ" smtClean="0"/>
              <a:t>26.04.2020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877417-5CCB-453F-9473-D1B4A6C28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7FBBBB-4DC7-4204-936B-93B007B00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250A-D9E6-4641-BDDE-8D58962FB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6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80FB62-17F2-475E-A509-15316694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97A2F48-4198-449F-8354-8EF1C502D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E9E61D-5BB7-4A10-B3DF-7247E80FE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7583-2342-4BFC-B4D2-8EE7536D2274}" type="datetimeFigureOut">
              <a:rPr lang="cs-CZ" smtClean="0"/>
              <a:t>26.04.2020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BB43C9-EF08-45E8-89CD-FC51D656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32F08C-AF2A-4077-8F8F-3F91444B6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250A-D9E6-4641-BDDE-8D58962FB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518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11F4234-7E2C-4AEC-AE98-FE0EE0C2F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4DF621-152D-418E-906A-ACA1EB787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9532A2-F45A-48CC-9F9A-36EF0C74A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7583-2342-4BFC-B4D2-8EE7536D2274}" type="datetimeFigureOut">
              <a:rPr lang="cs-CZ" smtClean="0"/>
              <a:t>26.04.2020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AE8A58-A224-4ADF-8E04-EDC5C1213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A6A91C-7877-423F-8A10-3127F567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250A-D9E6-4641-BDDE-8D58962FB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96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9879B-BE67-4F9E-841E-450D3C7D9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5F1FD9-85C7-42AF-B307-103BF6EB9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E69E3A-64C7-46E4-AA02-37007FDEA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7583-2342-4BFC-B4D2-8EE7536D2274}" type="datetimeFigureOut">
              <a:rPr lang="cs-CZ" smtClean="0"/>
              <a:t>26.04.2020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5141E8-C237-4BCC-86EC-44554A50E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825F50-9283-483F-8605-378B0092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250A-D9E6-4641-BDDE-8D58962FB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96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C45B8A-C34A-4180-8C81-0B4C07398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375B0B-08DD-47AB-AC21-C11C72E5D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06A3C5-90E4-45FE-9350-4D100F252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7583-2342-4BFC-B4D2-8EE7536D2274}" type="datetimeFigureOut">
              <a:rPr lang="cs-CZ" smtClean="0"/>
              <a:t>26.04.2020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A32729-8681-4E3C-B0E8-6B050E6F5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9D9713-1CBA-4E47-B8AA-50F39A05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250A-D9E6-4641-BDDE-8D58962FB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18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EB4182-53DF-4A58-BF42-3072DA24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64D8CF-7C11-4F63-BFDA-6CFC14355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06CEC22-60E3-407F-ADBE-815BA2821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B021880-1BC3-44E2-A858-A2AC3A0EC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7583-2342-4BFC-B4D2-8EE7536D2274}" type="datetimeFigureOut">
              <a:rPr lang="cs-CZ" smtClean="0"/>
              <a:t>26.04.2020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8CC846-6917-445B-B406-70B8B8EE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1BA0D6-A0AD-4805-844C-1F6A5B1C7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250A-D9E6-4641-BDDE-8D58962FB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25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E33F39-3D46-4117-8782-3ED80E4A9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8CF27F2-F1E2-4EC8-B894-023A0F197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87CD374-744C-4A69-9457-8DC752753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B64DF13-CBB9-4522-8C4B-9D72977E6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732D258-EDAF-4B0A-BB72-65715F0E3B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22E3217-76E7-4893-AC83-9E8907877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7583-2342-4BFC-B4D2-8EE7536D2274}" type="datetimeFigureOut">
              <a:rPr lang="cs-CZ" smtClean="0"/>
              <a:t>26.04.2020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7E22C13-BA28-40B7-A5AB-9FB2C18E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E3FABA6-0055-4273-9D4B-2710F19A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250A-D9E6-4641-BDDE-8D58962FB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80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A3A10F-37DC-4450-B576-F9B56A815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3EF11FC-A229-4C3D-A0E5-E70E07E66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7583-2342-4BFC-B4D2-8EE7536D2274}" type="datetimeFigureOut">
              <a:rPr lang="cs-CZ" smtClean="0"/>
              <a:t>26.04.2020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9F5CFDF-9017-4302-84EA-89323B36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907C44-F61E-4A2E-A8AE-55CAFFB22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250A-D9E6-4641-BDDE-8D58962FB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72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C38F0AE-391C-48F3-9EF5-E34B0E60B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7583-2342-4BFC-B4D2-8EE7536D2274}" type="datetimeFigureOut">
              <a:rPr lang="cs-CZ" smtClean="0"/>
              <a:t>26.04.2020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24D158C-02E1-4375-B28F-949F539C1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7A92BF-83F2-4845-969F-DD6CF129F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250A-D9E6-4641-BDDE-8D58962FB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62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A2177C-8BD2-417F-99B3-50B1A7096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86A2EF-86D4-45F5-851A-2341EF345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EF1D196-BE5D-47E7-B418-786D22B9E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26A3EC-DEF9-41D5-B1AA-13842F3F0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7583-2342-4BFC-B4D2-8EE7536D2274}" type="datetimeFigureOut">
              <a:rPr lang="cs-CZ" smtClean="0"/>
              <a:t>26.04.2020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22D9DE-0C21-48CA-B857-341C20D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8F2FA1-2ACC-4418-AF22-455265253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250A-D9E6-4641-BDDE-8D58962FB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41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21407-5C9C-4595-9BD9-A3CBD768C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77102DB-8330-41FC-BD0F-455533D44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1E0472A-2580-43F5-BECB-C96D613AC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E78552-1E43-4A70-9BD1-0F56B40E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7583-2342-4BFC-B4D2-8EE7536D2274}" type="datetimeFigureOut">
              <a:rPr lang="cs-CZ" smtClean="0"/>
              <a:t>26.04.2020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56BF13-20BA-47C9-A9E0-FB0567A52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B77201-69F0-4C40-93A3-DE4CCB80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250A-D9E6-4641-BDDE-8D58962FB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55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B9A4701-C379-414A-9A36-30142E04E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F77C67-4F0A-4BA8-9F00-C8662B0AA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DBC5CE-D75B-429D-8C82-CB754B7DF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77583-2342-4BFC-B4D2-8EE7536D2274}" type="datetimeFigureOut">
              <a:rPr lang="cs-CZ" smtClean="0"/>
              <a:t>26.04.2020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A9A1B6-CC18-479D-B5BE-56A093ADC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E8FBFD-C535-4137-9E90-E15FB21B5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2250A-D9E6-4641-BDDE-8D58962FB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24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A247F0-B3D5-4F6B-855A-304F1920F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 fontScale="90000"/>
          </a:bodyPr>
          <a:lstStyle/>
          <a:p>
            <a:r>
              <a:rPr lang="cs-CZ" sz="4800" dirty="0">
                <a:solidFill>
                  <a:srgbClr val="FFFFFF"/>
                </a:solidFill>
              </a:rPr>
              <a:t>Statistický průzkum- užívání kofeinu mladistvých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DF541E0-6780-41CF-A4B7-CC870AB88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rgbClr val="FFFFFF"/>
                </a:solidFill>
              </a:rPr>
              <a:t>Ruttnerová, Iljinskaja 2.F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ofein | Don Franko">
            <a:extLst>
              <a:ext uri="{FF2B5EF4-FFF2-40B4-BE49-F238E27FC236}">
                <a16:creationId xmlns:a16="http://schemas.microsoft.com/office/drawing/2014/main" id="{9AA8C1AA-69F1-41E2-ABE6-80148E1D1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998557"/>
            <a:ext cx="6553545" cy="486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333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5D1F11-65C4-4024-A1D3-6EE3D9EA7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Jakou kavárnu máš nejraději?</a:t>
            </a:r>
          </a:p>
        </p:txBody>
      </p:sp>
      <p:pic>
        <p:nvPicPr>
          <p:cNvPr id="11266" name="Picture 2" descr="Graf odpovědí Formulářů. Název otázky: Jakou kavárnu máš radši?. Počet odpovědí: 61 odpovědí.">
            <a:extLst>
              <a:ext uri="{FF2B5EF4-FFF2-40B4-BE49-F238E27FC236}">
                <a16:creationId xmlns:a16="http://schemas.microsoft.com/office/drawing/2014/main" id="{A716AACF-9924-47B7-AB24-E60DB2DF2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147967"/>
            <a:ext cx="6893560" cy="305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138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D750A-064A-4A29-AB16-EDCAA8FAE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často piješ kávu?</a:t>
            </a:r>
          </a:p>
        </p:txBody>
      </p:sp>
      <p:pic>
        <p:nvPicPr>
          <p:cNvPr id="12290" name="Picture 2" descr="Graf odpovědí Formulářů. Název otázky: Jak často piješ kávu?. Počet odpovědí: 61 odpovědí.">
            <a:extLst>
              <a:ext uri="{FF2B5EF4-FFF2-40B4-BE49-F238E27FC236}">
                <a16:creationId xmlns:a16="http://schemas.microsoft.com/office/drawing/2014/main" id="{47044070-4105-42DF-ACAD-CF80DA254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755" y="2373086"/>
            <a:ext cx="7528560" cy="316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820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CA2823-0004-4582-82D4-A6EAF632B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Myslíš si, že by prodej energy drinků měl být zakázán lidem do 18ti let?</a:t>
            </a:r>
          </a:p>
        </p:txBody>
      </p:sp>
      <p:pic>
        <p:nvPicPr>
          <p:cNvPr id="6146" name="Picture 2" descr="Graf odpovědí Formulářů. Název otázky: Myslíš si,že by prodej energy drinků měl být zakázán lidem do 18ti let?. Počet odpovědí: 61 odpovědí.">
            <a:extLst>
              <a:ext uri="{FF2B5EF4-FFF2-40B4-BE49-F238E27FC236}">
                <a16:creationId xmlns:a16="http://schemas.microsoft.com/office/drawing/2014/main" id="{BA27307F-7007-4EC7-A922-133B6DECE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489" y="2381884"/>
            <a:ext cx="8333275" cy="350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71974C2-087A-4760-A0FD-6FD33B4C90EF}"/>
              </a:ext>
            </a:extLst>
          </p:cNvPr>
          <p:cNvSpPr txBox="1"/>
          <p:nvPr/>
        </p:nvSpPr>
        <p:spPr>
          <a:xfrm>
            <a:off x="552450" y="2581275"/>
            <a:ext cx="4981575" cy="217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3819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76BCDC-5F0F-49C0-83E8-CA33D2C8B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Jakou značku energy drinků preferuješ?</a:t>
            </a:r>
          </a:p>
        </p:txBody>
      </p:sp>
      <p:pic>
        <p:nvPicPr>
          <p:cNvPr id="7170" name="Picture 2" descr="Graf odpovědí Formulářů. Název otázky: Jakou značku Energy drinků preferuješ?. Počet odpovědí: 61 odpovědí.">
            <a:extLst>
              <a:ext uri="{FF2B5EF4-FFF2-40B4-BE49-F238E27FC236}">
                <a16:creationId xmlns:a16="http://schemas.microsoft.com/office/drawing/2014/main" id="{E9867B35-03CD-4A0B-8435-88309811A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68" y="2249170"/>
            <a:ext cx="7700092" cy="323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736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9F087A-5D8B-4190-B14A-3C2619AB9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Piješ víc..</a:t>
            </a:r>
          </a:p>
        </p:txBody>
      </p:sp>
      <p:pic>
        <p:nvPicPr>
          <p:cNvPr id="13314" name="Picture 2" descr="Graf odpovědí Formulářů. Název otázky: Piješ víc... Počet odpovědí: 61 odpovědí.">
            <a:extLst>
              <a:ext uri="{FF2B5EF4-FFF2-40B4-BE49-F238E27FC236}">
                <a16:creationId xmlns:a16="http://schemas.microsoft.com/office/drawing/2014/main" id="{93508C67-3713-46F1-9F8F-6229A4C8F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143" y="2187575"/>
            <a:ext cx="7772542" cy="326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625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F93BB-9519-4A7E-9AD8-67C29069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49375"/>
          </a:xfrm>
        </p:spPr>
        <p:txBody>
          <a:bodyPr/>
          <a:lstStyle/>
          <a:p>
            <a:r>
              <a:rPr lang="cs-CZ" dirty="0"/>
              <a:t>Kolik skleniček čaje/kávy /Energy drinků vypiješ za týden? (1 sklenička má cca 200 ml)</a:t>
            </a:r>
          </a:p>
        </p:txBody>
      </p:sp>
      <p:pic>
        <p:nvPicPr>
          <p:cNvPr id="15362" name="Picture 2" descr="Graf odpovědí Formulářů. Název otázky: Kolik skleniček čaje/kávy /Energy drinků vypiješ za týden? (1 sklenička má cca 200 ml). Počet odpovědí: 61 odpovědí.">
            <a:extLst>
              <a:ext uri="{FF2B5EF4-FFF2-40B4-BE49-F238E27FC236}">
                <a16:creationId xmlns:a16="http://schemas.microsoft.com/office/drawing/2014/main" id="{1825C091-5D30-432A-B659-016A7EBE0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676" y="2306955"/>
            <a:ext cx="8183093" cy="344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909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95481B-A136-49FE-8510-B3B997B97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Kolik měsíčně utratíš na kávě/energy drincích/čaji?</a:t>
            </a:r>
          </a:p>
        </p:txBody>
      </p:sp>
      <p:pic>
        <p:nvPicPr>
          <p:cNvPr id="14340" name="Picture 4" descr="Graf odpovědí Formulářů. Název otázky: Kolik měsíčně utratíš na kávě/energy drincích/čaji?. Počet odpovědí: 61 odpovědí.">
            <a:extLst>
              <a:ext uri="{FF2B5EF4-FFF2-40B4-BE49-F238E27FC236}">
                <a16:creationId xmlns:a16="http://schemas.microsoft.com/office/drawing/2014/main" id="{896D59C6-4049-415E-A667-66354A5B4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866" y="2205355"/>
            <a:ext cx="8690244" cy="365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436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16AF8F-A45A-41E6-A231-1A5F5C518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průzkumu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E5D71F9-0C75-48A2-AF00-4F8DC3F2BBA3}"/>
              </a:ext>
            </a:extLst>
          </p:cNvPr>
          <p:cNvSpPr txBox="1"/>
          <p:nvPr/>
        </p:nvSpPr>
        <p:spPr>
          <a:xfrm>
            <a:off x="741680" y="2062480"/>
            <a:ext cx="1082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cs-CZ" sz="2800" dirty="0"/>
            </a:br>
            <a:r>
              <a:rPr lang="cs-CZ" sz="2800" dirty="0"/>
              <a:t>Značná většina dotázaných lidí si myslí, že prodej </a:t>
            </a:r>
            <a:r>
              <a:rPr lang="cs-CZ" sz="2800" dirty="0" err="1"/>
              <a:t>energy</a:t>
            </a:r>
            <a:r>
              <a:rPr lang="cs-CZ" sz="2800" dirty="0"/>
              <a:t> drinků by neměl být zakázán lidem do 18 let. Lidé si spíše nemyslí, že kofein narušuje jejich spánek, ale že v budoucnu ohrozí jejich zdraví, přesto většina lidí skoro třetina dotázaných pije kávu každý den. Nejpopulárnější káva je cappuccino, nejpopulárnější kavárna je Starbucks, nejpopulárnější </a:t>
            </a:r>
            <a:r>
              <a:rPr lang="cs-CZ" sz="2800" dirty="0" err="1"/>
              <a:t>energy</a:t>
            </a:r>
            <a:r>
              <a:rPr lang="cs-CZ" sz="2800" dirty="0"/>
              <a:t> drink je </a:t>
            </a:r>
            <a:r>
              <a:rPr lang="cs-CZ" sz="2800" dirty="0" err="1"/>
              <a:t>Redbull</a:t>
            </a:r>
            <a:r>
              <a:rPr lang="cs-C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0854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B1A1A87-05EE-42BB-A02D-6E3C4AA20843}"/>
              </a:ext>
            </a:extLst>
          </p:cNvPr>
          <p:cNvSpPr txBox="1"/>
          <p:nvPr/>
        </p:nvSpPr>
        <p:spPr>
          <a:xfrm>
            <a:off x="923925" y="771525"/>
            <a:ext cx="107632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Zeptali jsme se osob naší věkové kategorie ohledně jejich užívání kofeinu ve formě kávy, energy drinků a zeleného čaje. Odpovědělo nám celkem 61 osob a podle jejich odpovědí zpracovali tento průzkum. </a:t>
            </a:r>
          </a:p>
        </p:txBody>
      </p:sp>
    </p:spTree>
    <p:extLst>
      <p:ext uri="{BB962C8B-B14F-4D97-AF65-F5344CB8AC3E}">
        <p14:creationId xmlns:p14="http://schemas.microsoft.com/office/powerpoint/2010/main" val="301977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75BED5-1939-4118-9ADE-A5C0E83FE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je tvé pohlaví?</a:t>
            </a:r>
          </a:p>
        </p:txBody>
      </p:sp>
      <p:pic>
        <p:nvPicPr>
          <p:cNvPr id="2050" name="Picture 2" descr="Graf odpovědí Formulářů. Název otázky: Jaké seš pohlaví?. Počet odpovědí: 61 odpovědí.">
            <a:extLst>
              <a:ext uri="{FF2B5EF4-FFF2-40B4-BE49-F238E27FC236}">
                <a16:creationId xmlns:a16="http://schemas.microsoft.com/office/drawing/2014/main" id="{8244AC09-0F00-47AD-8813-B2F02EC6D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489" y="1889760"/>
            <a:ext cx="7171370" cy="310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47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C7F95-4559-496E-BF85-24985F19A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Kolik je ti let?</a:t>
            </a:r>
          </a:p>
        </p:txBody>
      </p:sp>
      <p:pic>
        <p:nvPicPr>
          <p:cNvPr id="3074" name="Picture 2" descr="Graf odpovědí Formulářů. Název otázky: Kolik je ti let?. Počet odpovědí: 61 odpovědí.">
            <a:extLst>
              <a:ext uri="{FF2B5EF4-FFF2-40B4-BE49-F238E27FC236}">
                <a16:creationId xmlns:a16="http://schemas.microsoft.com/office/drawing/2014/main" id="{E6CDC15D-DA18-4430-B488-97C659F4D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725" y="2186077"/>
            <a:ext cx="6772200" cy="28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3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14A9C7-5821-432F-8CDF-AA8D4C788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Narušuje kofein tvůj spánek?</a:t>
            </a:r>
          </a:p>
        </p:txBody>
      </p:sp>
      <p:pic>
        <p:nvPicPr>
          <p:cNvPr id="4102" name="Picture 6" descr="Graf odpovědí Formulářů. Název otázky: Narušuje kofein tvůj spánek?. Počet odpovědí: 61 odpovědí.">
            <a:extLst>
              <a:ext uri="{FF2B5EF4-FFF2-40B4-BE49-F238E27FC236}">
                <a16:creationId xmlns:a16="http://schemas.microsoft.com/office/drawing/2014/main" id="{A68225A4-4B0C-4198-8363-6983C256F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2276316"/>
            <a:ext cx="6903140" cy="290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368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4B7C8D-5CC9-4F0D-AD1F-923C9C163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Myslíš si, že užívání kofeinu může v budoucnosti narušit tvé zdraví?</a:t>
            </a:r>
          </a:p>
        </p:txBody>
      </p:sp>
      <p:pic>
        <p:nvPicPr>
          <p:cNvPr id="5122" name="Picture 2" descr="Graf odpovědí Formulářů. Název otázky: Myslíš si,že užívání kofeinu může v budoucnu ohrozit tvé zdraví?. Počet odpovědí: 61 odpovědí.">
            <a:extLst>
              <a:ext uri="{FF2B5EF4-FFF2-40B4-BE49-F238E27FC236}">
                <a16:creationId xmlns:a16="http://schemas.microsoft.com/office/drawing/2014/main" id="{5349ADC7-629A-4619-AC8A-C51949FE4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829" y="2252107"/>
            <a:ext cx="7869142" cy="331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81C5AC1-B385-49BD-82A6-8A3F63B3B8B5}"/>
              </a:ext>
            </a:extLst>
          </p:cNvPr>
          <p:cNvSpPr txBox="1"/>
          <p:nvPr/>
        </p:nvSpPr>
        <p:spPr>
          <a:xfrm>
            <a:off x="533400" y="2581275"/>
            <a:ext cx="447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8350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654AD3-AF45-45DA-B1A6-3A3CAA93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piješ když seš unavený unavená?</a:t>
            </a:r>
          </a:p>
        </p:txBody>
      </p:sp>
      <p:pic>
        <p:nvPicPr>
          <p:cNvPr id="8194" name="Picture 2" descr="Graf odpovědí Formulářů. Název otázky: Co piješ, když seš unavená/unavený?. Počet odpovědí: 61 odpovědí.">
            <a:extLst>
              <a:ext uri="{FF2B5EF4-FFF2-40B4-BE49-F238E27FC236}">
                <a16:creationId xmlns:a16="http://schemas.microsoft.com/office/drawing/2014/main" id="{37EF8708-444A-4084-982B-51BB1E1CB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31" y="2313305"/>
            <a:ext cx="8327993" cy="350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81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9029B7-E617-40E2-8CB1-DBA72411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Dáváš si radši kávu..</a:t>
            </a:r>
          </a:p>
        </p:txBody>
      </p:sp>
      <p:pic>
        <p:nvPicPr>
          <p:cNvPr id="9218" name="Picture 2" descr="Graf odpovědí Formulářů. Název otázky: Dáváš si kávu radši... Počet odpovědí: 61 odpovědí.">
            <a:extLst>
              <a:ext uri="{FF2B5EF4-FFF2-40B4-BE49-F238E27FC236}">
                <a16:creationId xmlns:a16="http://schemas.microsoft.com/office/drawing/2014/main" id="{075B1654-8F28-460B-9287-FB300FB24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682" y="2272526"/>
            <a:ext cx="6555035" cy="275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vězda: pěticípá 2">
            <a:extLst>
              <a:ext uri="{FF2B5EF4-FFF2-40B4-BE49-F238E27FC236}">
                <a16:creationId xmlns:a16="http://schemas.microsoft.com/office/drawing/2014/main" id="{96936F41-100B-484F-AB62-9FAB0040BAC7}"/>
              </a:ext>
            </a:extLst>
          </p:cNvPr>
          <p:cNvSpPr/>
          <p:nvPr/>
        </p:nvSpPr>
        <p:spPr>
          <a:xfrm>
            <a:off x="7526406" y="3915715"/>
            <a:ext cx="347870" cy="23853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Hvězda: pěticípá 3">
            <a:extLst>
              <a:ext uri="{FF2B5EF4-FFF2-40B4-BE49-F238E27FC236}">
                <a16:creationId xmlns:a16="http://schemas.microsoft.com/office/drawing/2014/main" id="{1D88A96B-DA32-4C07-B211-99F9083D8272}"/>
              </a:ext>
            </a:extLst>
          </p:cNvPr>
          <p:cNvSpPr/>
          <p:nvPr/>
        </p:nvSpPr>
        <p:spPr>
          <a:xfrm>
            <a:off x="6984308" y="4208091"/>
            <a:ext cx="467140" cy="3578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935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A98354-2022-4FC8-9284-076B74C2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 druh kávy máš nejraději?</a:t>
            </a:r>
          </a:p>
        </p:txBody>
      </p:sp>
      <p:pic>
        <p:nvPicPr>
          <p:cNvPr id="10242" name="Picture 2" descr="Graf odpovědí Formulářů. Název otázky: Jaký druh kávy máš nejraději?. Počet odpovědí: 61 odpovědí.">
            <a:extLst>
              <a:ext uri="{FF2B5EF4-FFF2-40B4-BE49-F238E27FC236}">
                <a16:creationId xmlns:a16="http://schemas.microsoft.com/office/drawing/2014/main" id="{85E07D55-19CD-4DF7-931D-F30B56A5B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2273935"/>
            <a:ext cx="6975591" cy="293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543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5470</TotalTime>
  <Words>227</Words>
  <Application>Microsoft Office PowerPoint</Application>
  <PresentationFormat>Širokoúhlá obrazovka</PresentationFormat>
  <Paragraphs>20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Statistický průzkum- užívání kofeinu mladistvých</vt:lpstr>
      <vt:lpstr>Prezentace aplikace PowerPoint</vt:lpstr>
      <vt:lpstr>Jaké je tvé pohlaví?</vt:lpstr>
      <vt:lpstr>Kolik je ti let?</vt:lpstr>
      <vt:lpstr>Narušuje kofein tvůj spánek?</vt:lpstr>
      <vt:lpstr>Myslíš si, že užívání kofeinu může v budoucnosti narušit tvé zdraví?</vt:lpstr>
      <vt:lpstr>Co piješ když seš unavený unavená?</vt:lpstr>
      <vt:lpstr>Dáváš si radši kávu..</vt:lpstr>
      <vt:lpstr>Jaký druh kávy máš nejraději?</vt:lpstr>
      <vt:lpstr>Jakou kavárnu máš nejraději?</vt:lpstr>
      <vt:lpstr>Jak často piješ kávu?</vt:lpstr>
      <vt:lpstr>Myslíš si, že by prodej energy drinků měl být zakázán lidem do 18ti let?</vt:lpstr>
      <vt:lpstr>Jakou značku energy drinků preferuješ?</vt:lpstr>
      <vt:lpstr>Piješ víc..</vt:lpstr>
      <vt:lpstr>Kolik skleniček čaje/kávy /Energy drinků vypiješ za týden? (1 sklenička má cca 200 ml)</vt:lpstr>
      <vt:lpstr>Kolik měsíčně utratíš na kávě/energy drincích/čaji?</vt:lpstr>
      <vt:lpstr>Závěr průzkumu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Statistický průzkum- kofein</dc:title>
  <dc:creator>ruttnerova@post.cz</dc:creator>
  <cp:lastModifiedBy>ruttnerova@post.cz</cp:lastModifiedBy>
  <cp:revision>9</cp:revision>
  <dcterms:created xsi:type="dcterms:W3CDTF">2020-04-17T19:40:15Z</dcterms:created>
  <dcterms:modified xsi:type="dcterms:W3CDTF">2020-04-26T13:53:11Z</dcterms:modified>
</cp:coreProperties>
</file>