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0FA812-6E99-4D7B-BA04-E95FD23CED92}" v="2253" dt="2020-04-27T14:41:54.546"/>
    <p1510:client id="{28DE45E8-BC97-4B4E-91F2-7BCE89F554A8}" v="14" dt="2020-04-27T14:43:38.1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53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8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338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638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972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659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907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669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9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65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150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73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0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94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786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93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Tim Nedvěd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Dotazník vytvořený Petrem Veselým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D259AA-289C-4151-962A-A177B4E42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Objasnění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DADA1A-924B-40E2-8D4B-56CF5FCD4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Rozhodl jsem se svých spolužáků zeptat na otázky ohledně mého kamaráda Tima Nedvěda. Tim s dotazníkem samozřejmě souhlasil a oba dva jsme se při něm zasmáli. Podle zadání jsem vybral otázky dvě kvantitativní a dvě </a:t>
            </a:r>
            <a:r>
              <a:rPr lang="cs-CZ" dirty="0" err="1"/>
              <a:t>kvlatitativní</a:t>
            </a:r>
            <a:r>
              <a:rPr lang="cs-CZ" dirty="0"/>
              <a:t>. Pár kvalitativních odpovědí z jiných otázek by nebylo vhodné zveřejňovat.</a:t>
            </a:r>
          </a:p>
        </p:txBody>
      </p:sp>
    </p:spTree>
    <p:extLst>
      <p:ext uri="{BB962C8B-B14F-4D97-AF65-F5344CB8AC3E}">
        <p14:creationId xmlns:p14="http://schemas.microsoft.com/office/powerpoint/2010/main" val="543532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B75A9B-A1DD-4AD6-AD18-74C953B53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r>
              <a:rPr lang="cs-CZ" sz="2800" dirty="0">
                <a:solidFill>
                  <a:srgbClr val="262626"/>
                </a:solidFill>
              </a:rPr>
              <a:t>Měl by se Tim více sprchovat?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5335AB-7162-41B3-AE96-2AD4B547C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r>
              <a:rPr lang="cs-CZ" sz="1800" dirty="0">
                <a:ea typeface="+mn-lt"/>
                <a:cs typeface="+mn-lt"/>
              </a:rPr>
              <a:t>Z grafu, na který celkově odpovědělo přes 32 respondentů, vyplývá, že nejvíce lidí (15 lidí) souhlasí s problémem Timovi sprchy na chatě. Dále 11 lidem vyhovuje Tim s jeho přirozeným zápachem a 6 lidí dále také nesouhlasí, protože voní po fialkách.</a:t>
            </a:r>
            <a:endParaRPr lang="en-US" sz="1800" dirty="0">
              <a:ea typeface="+mn-lt"/>
              <a:cs typeface="+mn-lt"/>
            </a:endParaRPr>
          </a:p>
          <a:p>
            <a:endParaRPr lang="en-US" sz="1800" dirty="0">
              <a:solidFill>
                <a:srgbClr val="262626"/>
              </a:solidFill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cký objekt 4">
            <a:extLst>
              <a:ext uri="{FF2B5EF4-FFF2-40B4-BE49-F238E27FC236}">
                <a16:creationId xmlns:a16="http://schemas.microsoft.com/office/drawing/2014/main" id="{0F71C4EC-9F91-48D4-B38E-691BC59FA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46348" y="1374525"/>
            <a:ext cx="6098041" cy="4120533"/>
          </a:xfrm>
          <a:prstGeom prst="rect">
            <a:avLst/>
          </a:prstGeom>
        </p:spPr>
      </p:pic>
      <p:pic>
        <p:nvPicPr>
          <p:cNvPr id="6" name="Grafický objekt 6" descr="Smajlík s knírem s výplní">
            <a:extLst>
              <a:ext uri="{FF2B5EF4-FFF2-40B4-BE49-F238E27FC236}">
                <a16:creationId xmlns:a16="http://schemas.microsoft.com/office/drawing/2014/main" id="{7513E306-E79F-48BC-A670-5929F2FEC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5786" y="1719197"/>
            <a:ext cx="496866" cy="49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7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EF701F-E45C-479F-A189-BFB1719B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 fontScale="90000"/>
          </a:bodyPr>
          <a:lstStyle/>
          <a:p>
            <a:r>
              <a:rPr lang="cs-CZ" sz="2800" dirty="0">
                <a:solidFill>
                  <a:srgbClr val="262626"/>
                </a:solidFill>
              </a:rPr>
              <a:t>Jak hodnotíte </a:t>
            </a:r>
            <a:r>
              <a:rPr lang="cs-CZ" sz="2800" dirty="0" err="1">
                <a:solidFill>
                  <a:srgbClr val="262626"/>
                </a:solidFill>
              </a:rPr>
              <a:t>Timovo</a:t>
            </a:r>
            <a:r>
              <a:rPr lang="cs-CZ" sz="2800" dirty="0">
                <a:solidFill>
                  <a:srgbClr val="262626"/>
                </a:solidFill>
              </a:rPr>
              <a:t> působení při matematice?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99AA92-E961-4393-BF82-8F0F8D511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262626"/>
                </a:solidFill>
              </a:rPr>
              <a:t>Na </a:t>
            </a:r>
            <a:r>
              <a:rPr lang="en-US" sz="1800" dirty="0" err="1">
                <a:solidFill>
                  <a:srgbClr val="262626"/>
                </a:solidFill>
              </a:rPr>
              <a:t>další</a:t>
            </a:r>
            <a:r>
              <a:rPr lang="en-US" sz="1800" dirty="0">
                <a:solidFill>
                  <a:srgbClr val="262626"/>
                </a:solidFill>
              </a:rPr>
              <a:t> </a:t>
            </a:r>
            <a:r>
              <a:rPr lang="en-US" sz="1800" dirty="0" err="1">
                <a:solidFill>
                  <a:srgbClr val="262626"/>
                </a:solidFill>
              </a:rPr>
              <a:t>kvalitativní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otázku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na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našeho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kamaráda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Tima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odpovědělo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dokonce</a:t>
            </a:r>
            <a:r>
              <a:rPr lang="en-US" sz="1800" dirty="0">
                <a:solidFill>
                  <a:srgbClr val="262626"/>
                </a:solidFill>
              </a:rPr>
              <a:t> 34 </a:t>
            </a:r>
            <a:r>
              <a:rPr lang="en-US" sz="1800" dirty="0" err="1">
                <a:solidFill>
                  <a:srgbClr val="262626"/>
                </a:solidFill>
              </a:rPr>
              <a:t>respondentů</a:t>
            </a:r>
            <a:r>
              <a:rPr lang="en-US" sz="1800" dirty="0">
                <a:solidFill>
                  <a:srgbClr val="262626"/>
                </a:solidFill>
              </a:rPr>
              <a:t>. </a:t>
            </a:r>
            <a:r>
              <a:rPr lang="en-US" sz="1800" dirty="0" err="1">
                <a:solidFill>
                  <a:srgbClr val="262626"/>
                </a:solidFill>
              </a:rPr>
              <a:t>Nejvíce</a:t>
            </a:r>
            <a:r>
              <a:rPr lang="en-US" sz="1800" dirty="0">
                <a:solidFill>
                  <a:srgbClr val="262626"/>
                </a:solidFill>
              </a:rPr>
              <a:t> s </a:t>
            </a:r>
            <a:r>
              <a:rPr lang="en-US" sz="1800" dirty="0" err="1">
                <a:solidFill>
                  <a:srgbClr val="262626"/>
                </a:solidFill>
              </a:rPr>
              <a:t>celkovým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číslem</a:t>
            </a:r>
            <a:r>
              <a:rPr lang="en-US" sz="1800" dirty="0">
                <a:solidFill>
                  <a:srgbClr val="262626"/>
                </a:solidFill>
              </a:rPr>
              <a:t> 16 by </a:t>
            </a:r>
            <a:r>
              <a:rPr lang="en-US" sz="1800" dirty="0" err="1">
                <a:solidFill>
                  <a:srgbClr val="262626"/>
                </a:solidFill>
              </a:rPr>
              <a:t>Tima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přirovnalo</a:t>
            </a:r>
            <a:r>
              <a:rPr lang="en-US" sz="1800" dirty="0">
                <a:solidFill>
                  <a:srgbClr val="262626"/>
                </a:solidFill>
              </a:rPr>
              <a:t> k </a:t>
            </a:r>
            <a:r>
              <a:rPr lang="en-US" sz="1800" dirty="0" err="1">
                <a:solidFill>
                  <a:srgbClr val="262626"/>
                </a:solidFill>
              </a:rPr>
              <a:t>zahradnímu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náčiní</a:t>
            </a:r>
            <a:r>
              <a:rPr lang="en-US" sz="1800" dirty="0">
                <a:solidFill>
                  <a:srgbClr val="262626"/>
                </a:solidFill>
              </a:rPr>
              <a:t> (</a:t>
            </a:r>
            <a:r>
              <a:rPr lang="en-US" sz="1800" dirty="0" err="1">
                <a:solidFill>
                  <a:srgbClr val="262626"/>
                </a:solidFill>
              </a:rPr>
              <a:t>oranžový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graf</a:t>
            </a:r>
            <a:r>
              <a:rPr lang="en-US" sz="1800" dirty="0">
                <a:solidFill>
                  <a:srgbClr val="262626"/>
                </a:solidFill>
              </a:rPr>
              <a:t>), </a:t>
            </a:r>
            <a:r>
              <a:rPr lang="en-US" sz="1800" dirty="0" err="1">
                <a:solidFill>
                  <a:srgbClr val="262626"/>
                </a:solidFill>
              </a:rPr>
              <a:t>Dalších</a:t>
            </a:r>
            <a:r>
              <a:rPr lang="en-US" sz="1800" dirty="0">
                <a:solidFill>
                  <a:srgbClr val="262626"/>
                </a:solidFill>
              </a:rPr>
              <a:t> 11 ho </a:t>
            </a:r>
            <a:r>
              <a:rPr lang="en-US" sz="1800" dirty="0" err="1">
                <a:solidFill>
                  <a:srgbClr val="262626"/>
                </a:solidFill>
              </a:rPr>
              <a:t>hodnotí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skvěle</a:t>
            </a:r>
            <a:r>
              <a:rPr lang="en-US" sz="1800" dirty="0">
                <a:solidFill>
                  <a:srgbClr val="262626"/>
                </a:solidFill>
              </a:rPr>
              <a:t> (</a:t>
            </a:r>
            <a:r>
              <a:rPr lang="en-US" sz="1800" dirty="0" err="1">
                <a:solidFill>
                  <a:srgbClr val="262626"/>
                </a:solidFill>
              </a:rPr>
              <a:t>zelený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graf</a:t>
            </a:r>
            <a:r>
              <a:rPr lang="en-US" sz="1800" dirty="0">
                <a:solidFill>
                  <a:srgbClr val="262626"/>
                </a:solidFill>
              </a:rPr>
              <a:t>) a 7 </a:t>
            </a:r>
            <a:r>
              <a:rPr lang="en-US" sz="1800" dirty="0" err="1">
                <a:solidFill>
                  <a:srgbClr val="262626"/>
                </a:solidFill>
              </a:rPr>
              <a:t>lidí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si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myslí</a:t>
            </a:r>
            <a:r>
              <a:rPr lang="en-US" sz="1800" dirty="0">
                <a:solidFill>
                  <a:srgbClr val="262626"/>
                </a:solidFill>
              </a:rPr>
              <a:t>, </a:t>
            </a:r>
            <a:r>
              <a:rPr lang="en-US" sz="1800" dirty="0" err="1">
                <a:solidFill>
                  <a:srgbClr val="262626"/>
                </a:solidFill>
              </a:rPr>
              <a:t>že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pracují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jako</a:t>
            </a:r>
            <a:r>
              <a:rPr lang="en-US" sz="1800" dirty="0">
                <a:solidFill>
                  <a:srgbClr val="262626"/>
                </a:solidFill>
              </a:rPr>
              <a:t> Tim.</a:t>
            </a: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snímek obrazovky&#10;&#10;Popis vygenerovaný s velmi vysokou mírou spolehlivosti">
            <a:extLst>
              <a:ext uri="{FF2B5EF4-FFF2-40B4-BE49-F238E27FC236}">
                <a16:creationId xmlns:a16="http://schemas.microsoft.com/office/drawing/2014/main" id="{89776555-59FF-4C4A-9432-6BA5D65E8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910" y="1322520"/>
            <a:ext cx="6098041" cy="416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39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213518C-F839-4B96-B972-077D78F9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8" y="982132"/>
            <a:ext cx="4094017" cy="2823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262626"/>
                </a:solidFill>
              </a:rPr>
              <a:t>Kolik kil Tim zvedá na benchi?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8CE63629-E6AD-4BC0-830B-E848CCE2F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28" y="4076944"/>
            <a:ext cx="4094017" cy="16796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100" kern="1200" cap="none" dirty="0" err="1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Dostáváme</a:t>
            </a:r>
            <a:r>
              <a:rPr lang="en-US" sz="2100" kern="1200" cap="none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se k </a:t>
            </a:r>
            <a:r>
              <a:rPr lang="en-US" sz="2100" kern="1200" cap="none" dirty="0" err="1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první</a:t>
            </a:r>
            <a:r>
              <a:rPr lang="en-US" sz="2100" kern="1200" cap="none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100" kern="1200" cap="none" dirty="0" err="1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kvantitativní</a:t>
            </a:r>
            <a:r>
              <a:rPr lang="en-US" sz="2100" kern="1200" cap="none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100" kern="1200" cap="none" dirty="0" err="1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otázce</a:t>
            </a:r>
            <a:r>
              <a:rPr lang="en-US" sz="2100" kern="1200" cap="none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... Median </a:t>
            </a:r>
            <a:r>
              <a:rPr lang="en-US" sz="2100" kern="1200" cap="none" dirty="0" err="1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tohoto</a:t>
            </a:r>
            <a:r>
              <a:rPr lang="en-US" sz="2100" kern="1200" cap="none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100" kern="1200" cap="none" dirty="0" err="1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grafu</a:t>
            </a:r>
            <a:r>
              <a:rPr lang="en-US" sz="2100" kern="1200" cap="none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je</a:t>
            </a:r>
            <a:r>
              <a:rPr lang="en-US" sz="2100" dirty="0">
                <a:solidFill>
                  <a:srgbClr val="000000"/>
                </a:solidFill>
              </a:rPr>
              <a:t> 4kg. </a:t>
            </a:r>
            <a:r>
              <a:rPr lang="en-US" sz="2100" dirty="0" err="1">
                <a:solidFill>
                  <a:srgbClr val="000000"/>
                </a:solidFill>
              </a:rPr>
              <a:t>Průměrná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odpověď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respondenta</a:t>
            </a:r>
            <a:r>
              <a:rPr lang="en-US" sz="2100" dirty="0">
                <a:solidFill>
                  <a:srgbClr val="000000"/>
                </a:solidFill>
              </a:rPr>
              <a:t> je 36,77kg. </a:t>
            </a:r>
            <a:endParaRPr lang="en-US" sz="2100" kern="1200" cap="none" dirty="0"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4" name="Grafický objekt 4">
            <a:extLst>
              <a:ext uri="{FF2B5EF4-FFF2-40B4-BE49-F238E27FC236}">
                <a16:creationId xmlns:a16="http://schemas.microsoft.com/office/drawing/2014/main" id="{A7975F7D-43A9-4F05-AF53-06B7846958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18668" y="1487338"/>
            <a:ext cx="5469466" cy="3883320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228656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E61F402-3445-458A-9A2B-D28FD2883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73C096-95AE-4644-B76C-1DF1B667D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7A91835-418B-4867-87D7-1376A57F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5B511A1-E0EC-49FE-8068-9DA29CD0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A61BC5F-ADA4-4DBA-9C6B-E17E0B82E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CE6F7D2-ACED-47D2-BEFD-FB26F7537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634E222-B786-4FD6-A98C-353E552F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223" y="762926"/>
            <a:ext cx="3545235" cy="154457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z="2400" dirty="0">
                <a:solidFill>
                  <a:srgbClr val="262626"/>
                </a:solidFill>
              </a:rPr>
              <a:t>Jakou známkou byste ohodnotili </a:t>
            </a:r>
            <a:r>
              <a:rPr lang="cs-CZ" sz="2400" err="1">
                <a:solidFill>
                  <a:srgbClr val="262626"/>
                </a:solidFill>
              </a:rPr>
              <a:t>Timův</a:t>
            </a:r>
            <a:r>
              <a:rPr lang="cs-CZ" sz="2400" dirty="0">
                <a:solidFill>
                  <a:srgbClr val="262626"/>
                </a:solidFill>
              </a:rPr>
              <a:t> Gaudeamus </a:t>
            </a:r>
            <a:r>
              <a:rPr lang="cs-CZ" sz="2400" err="1">
                <a:solidFill>
                  <a:srgbClr val="262626"/>
                </a:solidFill>
              </a:rPr>
              <a:t>igitur</a:t>
            </a:r>
            <a:r>
              <a:rPr lang="cs-CZ" sz="2400" dirty="0">
                <a:solidFill>
                  <a:srgbClr val="262626"/>
                </a:solidFill>
              </a:rPr>
              <a:t>, jestli 10 je nejvíc?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BE880E9-2B86-4CDB-B5B7-308745CDD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1D36C61-0113-4BDD-BAB2-ED6929434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dirty="0" err="1">
                <a:solidFill>
                  <a:schemeClr val="tx1"/>
                </a:solidFill>
              </a:rPr>
              <a:t>Median</a:t>
            </a:r>
            <a:r>
              <a:rPr lang="cs-CZ" sz="2000" dirty="0">
                <a:solidFill>
                  <a:schemeClr val="tx1"/>
                </a:solidFill>
              </a:rPr>
              <a:t> grafu, na který odpovědělo 32 respondentů je 10. Jedná se tedy o možnost, že by Tim s Veselým tvořili světoznámé duo. Průměrná známka od našich respondentů je 9,67, což je pro </a:t>
            </a:r>
            <a:r>
              <a:rPr lang="cs-CZ" sz="2000" dirty="0" err="1">
                <a:solidFill>
                  <a:schemeClr val="tx1"/>
                </a:solidFill>
              </a:rPr>
              <a:t>Timův</a:t>
            </a:r>
            <a:r>
              <a:rPr lang="cs-CZ" sz="2000" dirty="0">
                <a:solidFill>
                  <a:schemeClr val="tx1"/>
                </a:solidFill>
              </a:rPr>
              <a:t> Gaudeamus </a:t>
            </a:r>
            <a:r>
              <a:rPr lang="cs-CZ" sz="2000" dirty="0" err="1">
                <a:solidFill>
                  <a:schemeClr val="tx1"/>
                </a:solidFill>
              </a:rPr>
              <a:t>igitur</a:t>
            </a:r>
            <a:r>
              <a:rPr lang="cs-CZ" sz="2000" dirty="0">
                <a:solidFill>
                  <a:schemeClr val="tx1"/>
                </a:solidFill>
              </a:rPr>
              <a:t> skvělá známka. Jen tak dál Time!</a:t>
            </a:r>
          </a:p>
        </p:txBody>
      </p:sp>
      <p:pic>
        <p:nvPicPr>
          <p:cNvPr id="8" name="Grafický objekt 8">
            <a:extLst>
              <a:ext uri="{FF2B5EF4-FFF2-40B4-BE49-F238E27FC236}">
                <a16:creationId xmlns:a16="http://schemas.microsoft.com/office/drawing/2014/main" id="{457204A6-5E62-4AAD-A6BE-8D66019750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8668" y="1467804"/>
            <a:ext cx="5469466" cy="3922388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397490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5F2F03-3FB9-4D70-9699-4855F4C40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5466" y="1965076"/>
            <a:ext cx="6815669" cy="1515533"/>
          </a:xfrm>
        </p:spPr>
        <p:txBody>
          <a:bodyPr/>
          <a:lstStyle/>
          <a:p>
            <a:r>
              <a:rPr lang="cs-CZ" dirty="0"/>
              <a:t>Díky za pozornost!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466D7F-8BE7-4711-A5BE-0B250FE3EE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181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Organic</vt:lpstr>
      <vt:lpstr>Tim Nedvěd</vt:lpstr>
      <vt:lpstr>Objasnění</vt:lpstr>
      <vt:lpstr>Měl by se Tim více sprchovat?</vt:lpstr>
      <vt:lpstr>Jak hodnotíte Timovo působení při matematice?</vt:lpstr>
      <vt:lpstr>Kolik kil Tim zvedá na benchi?</vt:lpstr>
      <vt:lpstr>Jakou známkou byste ohodnotili Timův Gaudeamus igitur, jestli 10 je nejvíc?</vt:lpstr>
      <vt:lpstr>Díky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288</cp:revision>
  <dcterms:created xsi:type="dcterms:W3CDTF">2020-04-27T13:39:35Z</dcterms:created>
  <dcterms:modified xsi:type="dcterms:W3CDTF">2020-04-27T14:43:41Z</dcterms:modified>
</cp:coreProperties>
</file>