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94" r:id="rId6"/>
    <p:sldId id="295" r:id="rId7"/>
    <p:sldId id="320" r:id="rId8"/>
    <p:sldId id="261" r:id="rId9"/>
    <p:sldId id="262" r:id="rId10"/>
    <p:sldId id="269" r:id="rId11"/>
    <p:sldId id="270" r:id="rId12"/>
    <p:sldId id="263" r:id="rId13"/>
    <p:sldId id="264" r:id="rId14"/>
    <p:sldId id="266" r:id="rId15"/>
    <p:sldId id="267" r:id="rId16"/>
    <p:sldId id="325" r:id="rId17"/>
    <p:sldId id="326" r:id="rId18"/>
    <p:sldId id="268" r:id="rId19"/>
    <p:sldId id="272" r:id="rId20"/>
    <p:sldId id="273" r:id="rId21"/>
    <p:sldId id="274" r:id="rId22"/>
    <p:sldId id="306" r:id="rId23"/>
    <p:sldId id="296" r:id="rId24"/>
    <p:sldId id="275" r:id="rId25"/>
    <p:sldId id="277" r:id="rId26"/>
    <p:sldId id="278" r:id="rId27"/>
    <p:sldId id="279" r:id="rId28"/>
    <p:sldId id="281" r:id="rId29"/>
    <p:sldId id="282" r:id="rId30"/>
    <p:sldId id="305" r:id="rId31"/>
    <p:sldId id="303" r:id="rId32"/>
    <p:sldId id="321" r:id="rId33"/>
    <p:sldId id="322" r:id="rId34"/>
    <p:sldId id="323" r:id="rId35"/>
    <p:sldId id="32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90"/>
    <a:srgbClr val="800080"/>
    <a:srgbClr val="FDFDC7"/>
    <a:srgbClr val="78E0F8"/>
    <a:srgbClr val="11A60A"/>
    <a:srgbClr val="F27EEA"/>
    <a:srgbClr val="FF3399"/>
    <a:srgbClr val="EFF2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6" autoAdjust="0"/>
    <p:restoredTop sz="82972" autoAdjust="0"/>
  </p:normalViewPr>
  <p:slideViewPr>
    <p:cSldViewPr>
      <p:cViewPr>
        <p:scale>
          <a:sx n="68" d="100"/>
          <a:sy n="68" d="100"/>
        </p:scale>
        <p:origin x="-112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ECC4D-3F67-42CD-9826-27DAF5E3DF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F839A7-427E-4BA3-96B5-B9FE9F961AFA}">
      <dgm:prSet phldrT="[Text]" custT="1"/>
      <dgm:spPr/>
      <dgm:t>
        <a:bodyPr/>
        <a:lstStyle/>
        <a:p>
          <a:r>
            <a:rPr lang="cs-CZ" sz="3200" dirty="0" smtClean="0">
              <a:solidFill>
                <a:schemeClr val="tx1"/>
              </a:solidFill>
            </a:rPr>
            <a:t>léčiva</a:t>
          </a:r>
          <a:endParaRPr lang="cs-CZ" sz="3200" dirty="0">
            <a:solidFill>
              <a:schemeClr val="tx1"/>
            </a:solidFill>
          </a:endParaRPr>
        </a:p>
      </dgm:t>
    </dgm:pt>
    <dgm:pt modelId="{86862CBF-DF46-4A18-80B3-74646E3AC63B}" type="parTrans" cxnId="{89A7BF98-3AD3-4E7E-A601-82A0AD3CE405}">
      <dgm:prSet/>
      <dgm:spPr/>
      <dgm:t>
        <a:bodyPr/>
        <a:lstStyle/>
        <a:p>
          <a:endParaRPr lang="cs-CZ"/>
        </a:p>
      </dgm:t>
    </dgm:pt>
    <dgm:pt modelId="{52468F87-6DA1-4AE0-9D0B-A4C8A9F25A30}" type="sibTrans" cxnId="{89A7BF98-3AD3-4E7E-A601-82A0AD3CE405}">
      <dgm:prSet/>
      <dgm:spPr/>
      <dgm:t>
        <a:bodyPr/>
        <a:lstStyle/>
        <a:p>
          <a:endParaRPr lang="cs-CZ"/>
        </a:p>
      </dgm:t>
    </dgm:pt>
    <dgm:pt modelId="{A3734540-7E27-48C4-A5C7-1439222E6B01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</a:rPr>
            <a:t>léčivé látky a jejich směsi</a:t>
          </a:r>
          <a:endParaRPr lang="cs-CZ" sz="2800" dirty="0">
            <a:solidFill>
              <a:schemeClr val="tx1"/>
            </a:solidFill>
          </a:endParaRPr>
        </a:p>
      </dgm:t>
    </dgm:pt>
    <dgm:pt modelId="{02E40345-399C-42D4-BFE1-71DDAF1C82AD}" type="parTrans" cxnId="{017EA344-6B1A-43C9-85ED-4B7803E9A036}">
      <dgm:prSet/>
      <dgm:spPr/>
      <dgm:t>
        <a:bodyPr/>
        <a:lstStyle/>
        <a:p>
          <a:endParaRPr lang="cs-CZ"/>
        </a:p>
      </dgm:t>
    </dgm:pt>
    <dgm:pt modelId="{D80522D0-34FC-47EE-95BC-678D65533290}" type="sibTrans" cxnId="{017EA344-6B1A-43C9-85ED-4B7803E9A036}">
      <dgm:prSet/>
      <dgm:spPr/>
      <dgm:t>
        <a:bodyPr/>
        <a:lstStyle/>
        <a:p>
          <a:endParaRPr lang="cs-CZ"/>
        </a:p>
      </dgm:t>
    </dgm:pt>
    <dgm:pt modelId="{E8F3FEB6-7F4B-4BFE-877F-7DD975773891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</a:rPr>
            <a:t>léčivé přípravky</a:t>
          </a:r>
          <a:endParaRPr lang="cs-CZ" sz="2800" dirty="0">
            <a:solidFill>
              <a:schemeClr val="tx1"/>
            </a:solidFill>
          </a:endParaRPr>
        </a:p>
      </dgm:t>
    </dgm:pt>
    <dgm:pt modelId="{5E66BC58-A0F6-49DC-948F-82C3276D1507}" type="parTrans" cxnId="{E15263BE-AD6A-4FF9-874C-035835AE8002}">
      <dgm:prSet/>
      <dgm:spPr/>
      <dgm:t>
        <a:bodyPr/>
        <a:lstStyle/>
        <a:p>
          <a:endParaRPr lang="cs-CZ"/>
        </a:p>
      </dgm:t>
    </dgm:pt>
    <dgm:pt modelId="{82B717FB-5469-41A6-849A-3942A0F6886A}" type="sibTrans" cxnId="{E15263BE-AD6A-4FF9-874C-035835AE8002}">
      <dgm:prSet/>
      <dgm:spPr/>
      <dgm:t>
        <a:bodyPr/>
        <a:lstStyle/>
        <a:p>
          <a:endParaRPr lang="cs-CZ"/>
        </a:p>
      </dgm:t>
    </dgm:pt>
    <dgm:pt modelId="{EB68329A-C319-41CA-B6E1-05CA94CF8CA4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</a:rPr>
            <a:t>léky</a:t>
          </a:r>
          <a:endParaRPr lang="cs-CZ" sz="2800" dirty="0">
            <a:solidFill>
              <a:schemeClr val="tx1"/>
            </a:solidFill>
          </a:endParaRPr>
        </a:p>
      </dgm:t>
    </dgm:pt>
    <dgm:pt modelId="{978B6E18-5CF1-4859-A96D-C2669C7DBAE7}" type="parTrans" cxnId="{A0CE2903-FCFF-4810-958D-D28E471E48C0}">
      <dgm:prSet/>
      <dgm:spPr/>
      <dgm:t>
        <a:bodyPr/>
        <a:lstStyle/>
        <a:p>
          <a:endParaRPr lang="cs-CZ"/>
        </a:p>
      </dgm:t>
    </dgm:pt>
    <dgm:pt modelId="{13C806AB-FA5F-4456-A8B2-06F477A6DAC2}" type="sibTrans" cxnId="{A0CE2903-FCFF-4810-958D-D28E471E48C0}">
      <dgm:prSet/>
      <dgm:spPr/>
      <dgm:t>
        <a:bodyPr/>
        <a:lstStyle/>
        <a:p>
          <a:endParaRPr lang="cs-CZ"/>
        </a:p>
      </dgm:t>
    </dgm:pt>
    <dgm:pt modelId="{78080BE4-8D07-4681-8B75-AB8D0700D374}" type="pres">
      <dgm:prSet presAssocID="{8D5ECC4D-3F67-42CD-9826-27DAF5E3DF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08243DA-50E2-4527-9CE5-D01EE34504FA}" type="pres">
      <dgm:prSet presAssocID="{2BF839A7-427E-4BA3-96B5-B9FE9F961AFA}" presName="hierRoot1" presStyleCnt="0">
        <dgm:presLayoutVars>
          <dgm:hierBranch val="init"/>
        </dgm:presLayoutVars>
      </dgm:prSet>
      <dgm:spPr/>
    </dgm:pt>
    <dgm:pt modelId="{ED9D0DBC-FEDA-4E71-9B12-5F9775E908FA}" type="pres">
      <dgm:prSet presAssocID="{2BF839A7-427E-4BA3-96B5-B9FE9F961AFA}" presName="rootComposite1" presStyleCnt="0"/>
      <dgm:spPr/>
    </dgm:pt>
    <dgm:pt modelId="{264CD938-84C2-48A6-8552-DD4498851519}" type="pres">
      <dgm:prSet presAssocID="{2BF839A7-427E-4BA3-96B5-B9FE9F961AF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B76617-5B24-452D-AFF2-6D4747D2C5A0}" type="pres">
      <dgm:prSet presAssocID="{2BF839A7-427E-4BA3-96B5-B9FE9F961AF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E563DF84-E727-4292-B6C9-D027CD2DEFC8}" type="pres">
      <dgm:prSet presAssocID="{2BF839A7-427E-4BA3-96B5-B9FE9F961AFA}" presName="hierChild2" presStyleCnt="0"/>
      <dgm:spPr/>
    </dgm:pt>
    <dgm:pt modelId="{474B3BF2-FAC6-4375-BF31-A51429EDABE6}" type="pres">
      <dgm:prSet presAssocID="{02E40345-399C-42D4-BFE1-71DDAF1C82AD}" presName="Name37" presStyleLbl="parChTrans1D2" presStyleIdx="0" presStyleCnt="3"/>
      <dgm:spPr/>
      <dgm:t>
        <a:bodyPr/>
        <a:lstStyle/>
        <a:p>
          <a:endParaRPr lang="cs-CZ"/>
        </a:p>
      </dgm:t>
    </dgm:pt>
    <dgm:pt modelId="{43123DC0-FF21-415C-8A06-C0A2E91A23BE}" type="pres">
      <dgm:prSet presAssocID="{A3734540-7E27-48C4-A5C7-1439222E6B01}" presName="hierRoot2" presStyleCnt="0">
        <dgm:presLayoutVars>
          <dgm:hierBranch val="init"/>
        </dgm:presLayoutVars>
      </dgm:prSet>
      <dgm:spPr/>
    </dgm:pt>
    <dgm:pt modelId="{9167D603-8CC2-42FB-A690-3262EDFAA06B}" type="pres">
      <dgm:prSet presAssocID="{A3734540-7E27-48C4-A5C7-1439222E6B01}" presName="rootComposite" presStyleCnt="0"/>
      <dgm:spPr/>
    </dgm:pt>
    <dgm:pt modelId="{2CFFE38D-3C32-49E4-B42F-1A5BFD97CF48}" type="pres">
      <dgm:prSet presAssocID="{A3734540-7E27-48C4-A5C7-1439222E6B01}" presName="rootText" presStyleLbl="node2" presStyleIdx="0" presStyleCnt="3" custScaleX="13733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E6D7FB-908E-4EAC-9AE9-E4D6F26BBD0C}" type="pres">
      <dgm:prSet presAssocID="{A3734540-7E27-48C4-A5C7-1439222E6B01}" presName="rootConnector" presStyleLbl="node2" presStyleIdx="0" presStyleCnt="3"/>
      <dgm:spPr/>
      <dgm:t>
        <a:bodyPr/>
        <a:lstStyle/>
        <a:p>
          <a:endParaRPr lang="cs-CZ"/>
        </a:p>
      </dgm:t>
    </dgm:pt>
    <dgm:pt modelId="{FE78F7F3-5BC2-441D-AB52-53ED0F4819FD}" type="pres">
      <dgm:prSet presAssocID="{A3734540-7E27-48C4-A5C7-1439222E6B01}" presName="hierChild4" presStyleCnt="0"/>
      <dgm:spPr/>
    </dgm:pt>
    <dgm:pt modelId="{E2D55492-F485-42E9-9319-BD823548843E}" type="pres">
      <dgm:prSet presAssocID="{A3734540-7E27-48C4-A5C7-1439222E6B01}" presName="hierChild5" presStyleCnt="0"/>
      <dgm:spPr/>
    </dgm:pt>
    <dgm:pt modelId="{6ECA096D-77FC-4EE1-9E00-A27B8A239E38}" type="pres">
      <dgm:prSet presAssocID="{5E66BC58-A0F6-49DC-948F-82C3276D1507}" presName="Name37" presStyleLbl="parChTrans1D2" presStyleIdx="1" presStyleCnt="3"/>
      <dgm:spPr/>
      <dgm:t>
        <a:bodyPr/>
        <a:lstStyle/>
        <a:p>
          <a:endParaRPr lang="cs-CZ"/>
        </a:p>
      </dgm:t>
    </dgm:pt>
    <dgm:pt modelId="{42CEE45B-4BF6-4908-B7D7-3CC50D14526A}" type="pres">
      <dgm:prSet presAssocID="{E8F3FEB6-7F4B-4BFE-877F-7DD975773891}" presName="hierRoot2" presStyleCnt="0">
        <dgm:presLayoutVars>
          <dgm:hierBranch val="init"/>
        </dgm:presLayoutVars>
      </dgm:prSet>
      <dgm:spPr/>
    </dgm:pt>
    <dgm:pt modelId="{AACC4903-779C-4452-9925-5A9E29E98602}" type="pres">
      <dgm:prSet presAssocID="{E8F3FEB6-7F4B-4BFE-877F-7DD975773891}" presName="rootComposite" presStyleCnt="0"/>
      <dgm:spPr/>
    </dgm:pt>
    <dgm:pt modelId="{DA2FE5AF-6D14-492C-B74B-47A781C5AA10}" type="pres">
      <dgm:prSet presAssocID="{E8F3FEB6-7F4B-4BFE-877F-7DD975773891}" presName="rootText" presStyleLbl="node2" presStyleIdx="1" presStyleCnt="3" custScaleX="1240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B7DE24-D996-472B-9256-E2799594C5FE}" type="pres">
      <dgm:prSet presAssocID="{E8F3FEB6-7F4B-4BFE-877F-7DD975773891}" presName="rootConnector" presStyleLbl="node2" presStyleIdx="1" presStyleCnt="3"/>
      <dgm:spPr/>
      <dgm:t>
        <a:bodyPr/>
        <a:lstStyle/>
        <a:p>
          <a:endParaRPr lang="cs-CZ"/>
        </a:p>
      </dgm:t>
    </dgm:pt>
    <dgm:pt modelId="{97F93401-9E4A-427E-AA59-7D1AD1DD8177}" type="pres">
      <dgm:prSet presAssocID="{E8F3FEB6-7F4B-4BFE-877F-7DD975773891}" presName="hierChild4" presStyleCnt="0"/>
      <dgm:spPr/>
    </dgm:pt>
    <dgm:pt modelId="{CBA905EF-CCF4-430E-AB96-5E3EEB97471D}" type="pres">
      <dgm:prSet presAssocID="{E8F3FEB6-7F4B-4BFE-877F-7DD975773891}" presName="hierChild5" presStyleCnt="0"/>
      <dgm:spPr/>
    </dgm:pt>
    <dgm:pt modelId="{3E88222E-45C1-4E1F-8BC1-6C6A074624E2}" type="pres">
      <dgm:prSet presAssocID="{978B6E18-5CF1-4859-A96D-C2669C7DBAE7}" presName="Name37" presStyleLbl="parChTrans1D2" presStyleIdx="2" presStyleCnt="3"/>
      <dgm:spPr/>
      <dgm:t>
        <a:bodyPr/>
        <a:lstStyle/>
        <a:p>
          <a:endParaRPr lang="cs-CZ"/>
        </a:p>
      </dgm:t>
    </dgm:pt>
    <dgm:pt modelId="{B7494C7A-BA2E-435F-8761-603778F4BC6D}" type="pres">
      <dgm:prSet presAssocID="{EB68329A-C319-41CA-B6E1-05CA94CF8CA4}" presName="hierRoot2" presStyleCnt="0">
        <dgm:presLayoutVars>
          <dgm:hierBranch val="init"/>
        </dgm:presLayoutVars>
      </dgm:prSet>
      <dgm:spPr/>
    </dgm:pt>
    <dgm:pt modelId="{91DEC010-6D43-4E7A-9CAE-7AA9507DF4E2}" type="pres">
      <dgm:prSet presAssocID="{EB68329A-C319-41CA-B6E1-05CA94CF8CA4}" presName="rootComposite" presStyleCnt="0"/>
      <dgm:spPr/>
    </dgm:pt>
    <dgm:pt modelId="{4EBD9136-83C8-4178-BAD2-E39DD8EE0BF5}" type="pres">
      <dgm:prSet presAssocID="{EB68329A-C319-41CA-B6E1-05CA94CF8CA4}" presName="rootText" presStyleLbl="node2" presStyleIdx="2" presStyleCnt="3" custScaleX="123905" custLinFactNeighborX="218" custLinFactNeighborY="36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5685D8-7891-476A-A233-87EE180BB147}" type="pres">
      <dgm:prSet presAssocID="{EB68329A-C319-41CA-B6E1-05CA94CF8CA4}" presName="rootConnector" presStyleLbl="node2" presStyleIdx="2" presStyleCnt="3"/>
      <dgm:spPr/>
      <dgm:t>
        <a:bodyPr/>
        <a:lstStyle/>
        <a:p>
          <a:endParaRPr lang="cs-CZ"/>
        </a:p>
      </dgm:t>
    </dgm:pt>
    <dgm:pt modelId="{D668BD08-F2C4-4625-85B8-76B414FBC783}" type="pres">
      <dgm:prSet presAssocID="{EB68329A-C319-41CA-B6E1-05CA94CF8CA4}" presName="hierChild4" presStyleCnt="0"/>
      <dgm:spPr/>
    </dgm:pt>
    <dgm:pt modelId="{85B8C7B7-72C8-476E-BC9F-CCC8093C2A25}" type="pres">
      <dgm:prSet presAssocID="{EB68329A-C319-41CA-B6E1-05CA94CF8CA4}" presName="hierChild5" presStyleCnt="0"/>
      <dgm:spPr/>
    </dgm:pt>
    <dgm:pt modelId="{A5F5ABC3-4B07-49B0-849A-83527B40949C}" type="pres">
      <dgm:prSet presAssocID="{2BF839A7-427E-4BA3-96B5-B9FE9F961AFA}" presName="hierChild3" presStyleCnt="0"/>
      <dgm:spPr/>
    </dgm:pt>
  </dgm:ptLst>
  <dgm:cxnLst>
    <dgm:cxn modelId="{C1DE57AD-5B29-4975-9EC7-A43F92E709F9}" type="presOf" srcId="{978B6E18-5CF1-4859-A96D-C2669C7DBAE7}" destId="{3E88222E-45C1-4E1F-8BC1-6C6A074624E2}" srcOrd="0" destOrd="0" presId="urn:microsoft.com/office/officeart/2005/8/layout/orgChart1"/>
    <dgm:cxn modelId="{1160519C-ABE2-4016-A202-C9CB97A4371A}" type="presOf" srcId="{EB68329A-C319-41CA-B6E1-05CA94CF8CA4}" destId="{555685D8-7891-476A-A233-87EE180BB147}" srcOrd="1" destOrd="0" presId="urn:microsoft.com/office/officeart/2005/8/layout/orgChart1"/>
    <dgm:cxn modelId="{817D41B2-46B7-4261-8FA8-C600B4AF9C7D}" type="presOf" srcId="{5E66BC58-A0F6-49DC-948F-82C3276D1507}" destId="{6ECA096D-77FC-4EE1-9E00-A27B8A239E38}" srcOrd="0" destOrd="0" presId="urn:microsoft.com/office/officeart/2005/8/layout/orgChart1"/>
    <dgm:cxn modelId="{E06F28B5-6EAC-4540-834D-F209B1E056B5}" type="presOf" srcId="{2BF839A7-427E-4BA3-96B5-B9FE9F961AFA}" destId="{264CD938-84C2-48A6-8552-DD4498851519}" srcOrd="0" destOrd="0" presId="urn:microsoft.com/office/officeart/2005/8/layout/orgChart1"/>
    <dgm:cxn modelId="{E7C4AAD9-40EA-48C0-A4DA-BCC6393CCE78}" type="presOf" srcId="{2BF839A7-427E-4BA3-96B5-B9FE9F961AFA}" destId="{F5B76617-5B24-452D-AFF2-6D4747D2C5A0}" srcOrd="1" destOrd="0" presId="urn:microsoft.com/office/officeart/2005/8/layout/orgChart1"/>
    <dgm:cxn modelId="{E15263BE-AD6A-4FF9-874C-035835AE8002}" srcId="{2BF839A7-427E-4BA3-96B5-B9FE9F961AFA}" destId="{E8F3FEB6-7F4B-4BFE-877F-7DD975773891}" srcOrd="1" destOrd="0" parTransId="{5E66BC58-A0F6-49DC-948F-82C3276D1507}" sibTransId="{82B717FB-5469-41A6-849A-3942A0F6886A}"/>
    <dgm:cxn modelId="{017EA344-6B1A-43C9-85ED-4B7803E9A036}" srcId="{2BF839A7-427E-4BA3-96B5-B9FE9F961AFA}" destId="{A3734540-7E27-48C4-A5C7-1439222E6B01}" srcOrd="0" destOrd="0" parTransId="{02E40345-399C-42D4-BFE1-71DDAF1C82AD}" sibTransId="{D80522D0-34FC-47EE-95BC-678D65533290}"/>
    <dgm:cxn modelId="{7E7ADB7E-23C0-462A-A963-BC19CB17ACF4}" type="presOf" srcId="{EB68329A-C319-41CA-B6E1-05CA94CF8CA4}" destId="{4EBD9136-83C8-4178-BAD2-E39DD8EE0BF5}" srcOrd="0" destOrd="0" presId="urn:microsoft.com/office/officeart/2005/8/layout/orgChart1"/>
    <dgm:cxn modelId="{053FE6C8-9000-4CDE-B0FD-DD19F081781F}" type="presOf" srcId="{E8F3FEB6-7F4B-4BFE-877F-7DD975773891}" destId="{DA2FE5AF-6D14-492C-B74B-47A781C5AA10}" srcOrd="0" destOrd="0" presId="urn:microsoft.com/office/officeart/2005/8/layout/orgChart1"/>
    <dgm:cxn modelId="{A0CE2903-FCFF-4810-958D-D28E471E48C0}" srcId="{2BF839A7-427E-4BA3-96B5-B9FE9F961AFA}" destId="{EB68329A-C319-41CA-B6E1-05CA94CF8CA4}" srcOrd="2" destOrd="0" parTransId="{978B6E18-5CF1-4859-A96D-C2669C7DBAE7}" sibTransId="{13C806AB-FA5F-4456-A8B2-06F477A6DAC2}"/>
    <dgm:cxn modelId="{01925978-B2FC-4C36-A46F-7B51F0E972DA}" type="presOf" srcId="{A3734540-7E27-48C4-A5C7-1439222E6B01}" destId="{2CFFE38D-3C32-49E4-B42F-1A5BFD97CF48}" srcOrd="0" destOrd="0" presId="urn:microsoft.com/office/officeart/2005/8/layout/orgChart1"/>
    <dgm:cxn modelId="{F88A2892-52EE-4C1D-954D-757C42C70D23}" type="presOf" srcId="{02E40345-399C-42D4-BFE1-71DDAF1C82AD}" destId="{474B3BF2-FAC6-4375-BF31-A51429EDABE6}" srcOrd="0" destOrd="0" presId="urn:microsoft.com/office/officeart/2005/8/layout/orgChart1"/>
    <dgm:cxn modelId="{4F7AE3E3-D3B3-4BD3-BE5B-D8B1B51AD3FF}" type="presOf" srcId="{8D5ECC4D-3F67-42CD-9826-27DAF5E3DF53}" destId="{78080BE4-8D07-4681-8B75-AB8D0700D374}" srcOrd="0" destOrd="0" presId="urn:microsoft.com/office/officeart/2005/8/layout/orgChart1"/>
    <dgm:cxn modelId="{89A7BF98-3AD3-4E7E-A601-82A0AD3CE405}" srcId="{8D5ECC4D-3F67-42CD-9826-27DAF5E3DF53}" destId="{2BF839A7-427E-4BA3-96B5-B9FE9F961AFA}" srcOrd="0" destOrd="0" parTransId="{86862CBF-DF46-4A18-80B3-74646E3AC63B}" sibTransId="{52468F87-6DA1-4AE0-9D0B-A4C8A9F25A30}"/>
    <dgm:cxn modelId="{19C40E94-5844-443E-872B-11873514C3FF}" type="presOf" srcId="{E8F3FEB6-7F4B-4BFE-877F-7DD975773891}" destId="{40B7DE24-D996-472B-9256-E2799594C5FE}" srcOrd="1" destOrd="0" presId="urn:microsoft.com/office/officeart/2005/8/layout/orgChart1"/>
    <dgm:cxn modelId="{03A3FA4D-CEC0-4B52-818F-BEC6885D35A7}" type="presOf" srcId="{A3734540-7E27-48C4-A5C7-1439222E6B01}" destId="{48E6D7FB-908E-4EAC-9AE9-E4D6F26BBD0C}" srcOrd="1" destOrd="0" presId="urn:microsoft.com/office/officeart/2005/8/layout/orgChart1"/>
    <dgm:cxn modelId="{70FC4D6F-1EA9-4C5F-9DC8-0879384B9A08}" type="presParOf" srcId="{78080BE4-8D07-4681-8B75-AB8D0700D374}" destId="{B08243DA-50E2-4527-9CE5-D01EE34504FA}" srcOrd="0" destOrd="0" presId="urn:microsoft.com/office/officeart/2005/8/layout/orgChart1"/>
    <dgm:cxn modelId="{8F48A906-EFBC-4F20-80CD-EF7142B142E7}" type="presParOf" srcId="{B08243DA-50E2-4527-9CE5-D01EE34504FA}" destId="{ED9D0DBC-FEDA-4E71-9B12-5F9775E908FA}" srcOrd="0" destOrd="0" presId="urn:microsoft.com/office/officeart/2005/8/layout/orgChart1"/>
    <dgm:cxn modelId="{9949AE43-E364-487E-96B8-C6C3FA5B9FB6}" type="presParOf" srcId="{ED9D0DBC-FEDA-4E71-9B12-5F9775E908FA}" destId="{264CD938-84C2-48A6-8552-DD4498851519}" srcOrd="0" destOrd="0" presId="urn:microsoft.com/office/officeart/2005/8/layout/orgChart1"/>
    <dgm:cxn modelId="{EEEDA8F5-D2C3-4939-98E5-0F1BE4651E45}" type="presParOf" srcId="{ED9D0DBC-FEDA-4E71-9B12-5F9775E908FA}" destId="{F5B76617-5B24-452D-AFF2-6D4747D2C5A0}" srcOrd="1" destOrd="0" presId="urn:microsoft.com/office/officeart/2005/8/layout/orgChart1"/>
    <dgm:cxn modelId="{36B67F9D-6649-4E87-AE16-4993AB694DD5}" type="presParOf" srcId="{B08243DA-50E2-4527-9CE5-D01EE34504FA}" destId="{E563DF84-E727-4292-B6C9-D027CD2DEFC8}" srcOrd="1" destOrd="0" presId="urn:microsoft.com/office/officeart/2005/8/layout/orgChart1"/>
    <dgm:cxn modelId="{24BD6B2C-C2A6-4B02-B04E-BC5E4963C62D}" type="presParOf" srcId="{E563DF84-E727-4292-B6C9-D027CD2DEFC8}" destId="{474B3BF2-FAC6-4375-BF31-A51429EDABE6}" srcOrd="0" destOrd="0" presId="urn:microsoft.com/office/officeart/2005/8/layout/orgChart1"/>
    <dgm:cxn modelId="{3FF9C503-5725-458E-A484-6CB1D1280A8F}" type="presParOf" srcId="{E563DF84-E727-4292-B6C9-D027CD2DEFC8}" destId="{43123DC0-FF21-415C-8A06-C0A2E91A23BE}" srcOrd="1" destOrd="0" presId="urn:microsoft.com/office/officeart/2005/8/layout/orgChart1"/>
    <dgm:cxn modelId="{6CC6B175-1BF0-4BB1-B045-3024D55761BE}" type="presParOf" srcId="{43123DC0-FF21-415C-8A06-C0A2E91A23BE}" destId="{9167D603-8CC2-42FB-A690-3262EDFAA06B}" srcOrd="0" destOrd="0" presId="urn:microsoft.com/office/officeart/2005/8/layout/orgChart1"/>
    <dgm:cxn modelId="{D7E4EB77-A5D5-4DA1-BB61-3DB1D92AAE46}" type="presParOf" srcId="{9167D603-8CC2-42FB-A690-3262EDFAA06B}" destId="{2CFFE38D-3C32-49E4-B42F-1A5BFD97CF48}" srcOrd="0" destOrd="0" presId="urn:microsoft.com/office/officeart/2005/8/layout/orgChart1"/>
    <dgm:cxn modelId="{96194800-69D7-4B5F-A75C-E3DE4DA02876}" type="presParOf" srcId="{9167D603-8CC2-42FB-A690-3262EDFAA06B}" destId="{48E6D7FB-908E-4EAC-9AE9-E4D6F26BBD0C}" srcOrd="1" destOrd="0" presId="urn:microsoft.com/office/officeart/2005/8/layout/orgChart1"/>
    <dgm:cxn modelId="{2F15EF7F-9A70-4267-975B-4309F57CBBF6}" type="presParOf" srcId="{43123DC0-FF21-415C-8A06-C0A2E91A23BE}" destId="{FE78F7F3-5BC2-441D-AB52-53ED0F4819FD}" srcOrd="1" destOrd="0" presId="urn:microsoft.com/office/officeart/2005/8/layout/orgChart1"/>
    <dgm:cxn modelId="{8E09664E-89D2-4CD5-BEFA-9BC22B6A33D3}" type="presParOf" srcId="{43123DC0-FF21-415C-8A06-C0A2E91A23BE}" destId="{E2D55492-F485-42E9-9319-BD823548843E}" srcOrd="2" destOrd="0" presId="urn:microsoft.com/office/officeart/2005/8/layout/orgChart1"/>
    <dgm:cxn modelId="{DC9E216F-4A0F-43F4-B90F-33C128F28577}" type="presParOf" srcId="{E563DF84-E727-4292-B6C9-D027CD2DEFC8}" destId="{6ECA096D-77FC-4EE1-9E00-A27B8A239E38}" srcOrd="2" destOrd="0" presId="urn:microsoft.com/office/officeart/2005/8/layout/orgChart1"/>
    <dgm:cxn modelId="{2665F6F7-B691-4E6C-9D9D-4AD118322AE8}" type="presParOf" srcId="{E563DF84-E727-4292-B6C9-D027CD2DEFC8}" destId="{42CEE45B-4BF6-4908-B7D7-3CC50D14526A}" srcOrd="3" destOrd="0" presId="urn:microsoft.com/office/officeart/2005/8/layout/orgChart1"/>
    <dgm:cxn modelId="{2B12FFF8-B3C3-4ECF-903F-715F1E908315}" type="presParOf" srcId="{42CEE45B-4BF6-4908-B7D7-3CC50D14526A}" destId="{AACC4903-779C-4452-9925-5A9E29E98602}" srcOrd="0" destOrd="0" presId="urn:microsoft.com/office/officeart/2005/8/layout/orgChart1"/>
    <dgm:cxn modelId="{22C8B5EC-8D34-4AC2-909D-BD9B14A3D622}" type="presParOf" srcId="{AACC4903-779C-4452-9925-5A9E29E98602}" destId="{DA2FE5AF-6D14-492C-B74B-47A781C5AA10}" srcOrd="0" destOrd="0" presId="urn:microsoft.com/office/officeart/2005/8/layout/orgChart1"/>
    <dgm:cxn modelId="{FB38F746-C5F9-4C9F-93FF-53E307D62781}" type="presParOf" srcId="{AACC4903-779C-4452-9925-5A9E29E98602}" destId="{40B7DE24-D996-472B-9256-E2799594C5FE}" srcOrd="1" destOrd="0" presId="urn:microsoft.com/office/officeart/2005/8/layout/orgChart1"/>
    <dgm:cxn modelId="{CC0AC616-FC95-43C6-832A-775861FE9CCF}" type="presParOf" srcId="{42CEE45B-4BF6-4908-B7D7-3CC50D14526A}" destId="{97F93401-9E4A-427E-AA59-7D1AD1DD8177}" srcOrd="1" destOrd="0" presId="urn:microsoft.com/office/officeart/2005/8/layout/orgChart1"/>
    <dgm:cxn modelId="{CFEF22BC-5058-40FF-821A-D0C7619ABC8B}" type="presParOf" srcId="{42CEE45B-4BF6-4908-B7D7-3CC50D14526A}" destId="{CBA905EF-CCF4-430E-AB96-5E3EEB97471D}" srcOrd="2" destOrd="0" presId="urn:microsoft.com/office/officeart/2005/8/layout/orgChart1"/>
    <dgm:cxn modelId="{8ED70997-A0A5-4432-B3E1-1BBA5EB16887}" type="presParOf" srcId="{E563DF84-E727-4292-B6C9-D027CD2DEFC8}" destId="{3E88222E-45C1-4E1F-8BC1-6C6A074624E2}" srcOrd="4" destOrd="0" presId="urn:microsoft.com/office/officeart/2005/8/layout/orgChart1"/>
    <dgm:cxn modelId="{99A8A43E-89AD-4386-92D0-AF12B83A8715}" type="presParOf" srcId="{E563DF84-E727-4292-B6C9-D027CD2DEFC8}" destId="{B7494C7A-BA2E-435F-8761-603778F4BC6D}" srcOrd="5" destOrd="0" presId="urn:microsoft.com/office/officeart/2005/8/layout/orgChart1"/>
    <dgm:cxn modelId="{9551C60C-3610-4E01-B73A-D2C6868EAD92}" type="presParOf" srcId="{B7494C7A-BA2E-435F-8761-603778F4BC6D}" destId="{91DEC010-6D43-4E7A-9CAE-7AA9507DF4E2}" srcOrd="0" destOrd="0" presId="urn:microsoft.com/office/officeart/2005/8/layout/orgChart1"/>
    <dgm:cxn modelId="{BC152F8A-D121-49EC-A707-895C6DF1CA85}" type="presParOf" srcId="{91DEC010-6D43-4E7A-9CAE-7AA9507DF4E2}" destId="{4EBD9136-83C8-4178-BAD2-E39DD8EE0BF5}" srcOrd="0" destOrd="0" presId="urn:microsoft.com/office/officeart/2005/8/layout/orgChart1"/>
    <dgm:cxn modelId="{649EC341-B8EA-4CF1-9CED-1DE21FC3E443}" type="presParOf" srcId="{91DEC010-6D43-4E7A-9CAE-7AA9507DF4E2}" destId="{555685D8-7891-476A-A233-87EE180BB147}" srcOrd="1" destOrd="0" presId="urn:microsoft.com/office/officeart/2005/8/layout/orgChart1"/>
    <dgm:cxn modelId="{04A7B844-02C4-407F-A78A-EAD44EE01D3F}" type="presParOf" srcId="{B7494C7A-BA2E-435F-8761-603778F4BC6D}" destId="{D668BD08-F2C4-4625-85B8-76B414FBC783}" srcOrd="1" destOrd="0" presId="urn:microsoft.com/office/officeart/2005/8/layout/orgChart1"/>
    <dgm:cxn modelId="{D50B7CAB-A8AA-4D84-8FA8-BC35D1745094}" type="presParOf" srcId="{B7494C7A-BA2E-435F-8761-603778F4BC6D}" destId="{85B8C7B7-72C8-476E-BC9F-CCC8093C2A25}" srcOrd="2" destOrd="0" presId="urn:microsoft.com/office/officeart/2005/8/layout/orgChart1"/>
    <dgm:cxn modelId="{DEB02DCB-F24D-46A9-9F1C-99AAF74BA838}" type="presParOf" srcId="{B08243DA-50E2-4527-9CE5-D01EE34504FA}" destId="{A5F5ABC3-4B07-49B0-849A-83527B409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6A73F-B883-4416-A47F-54ADCD7DAD61}" type="doc">
      <dgm:prSet loTypeId="urn:microsoft.com/office/officeart/2005/8/layout/hList1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98CB0FD-AB35-4654-8EFB-437DF1329621}">
      <dgm:prSet phldrT="[Text]" custT="1"/>
      <dgm:spPr>
        <a:noFill/>
      </dgm:spPr>
      <dgm:t>
        <a:bodyPr/>
        <a:lstStyle/>
        <a:p>
          <a:pPr algn="l"/>
          <a:r>
            <a:rPr lang="cs-CZ" sz="2000" dirty="0" smtClean="0"/>
            <a:t>kapalné</a:t>
          </a:r>
          <a:endParaRPr lang="cs-CZ" sz="2000" dirty="0"/>
        </a:p>
      </dgm:t>
    </dgm:pt>
    <dgm:pt modelId="{B813FC48-A72B-4E6F-B321-A028173648B8}" type="parTrans" cxnId="{559785A3-5493-4DD9-B3D5-FE313A255690}">
      <dgm:prSet/>
      <dgm:spPr/>
      <dgm:t>
        <a:bodyPr/>
        <a:lstStyle/>
        <a:p>
          <a:endParaRPr lang="cs-CZ"/>
        </a:p>
      </dgm:t>
    </dgm:pt>
    <dgm:pt modelId="{DBF10E68-D424-47BC-8A85-FABD6F6A8115}" type="sibTrans" cxnId="{559785A3-5493-4DD9-B3D5-FE313A255690}">
      <dgm:prSet/>
      <dgm:spPr/>
      <dgm:t>
        <a:bodyPr/>
        <a:lstStyle/>
        <a:p>
          <a:endParaRPr lang="cs-CZ"/>
        </a:p>
      </dgm:t>
    </dgm:pt>
    <dgm:pt modelId="{BA7036D7-232B-4C25-BFE0-21D4C147109D}">
      <dgm:prSet phldrT="[Text]" custT="1"/>
      <dgm:spPr/>
      <dgm:t>
        <a:bodyPr/>
        <a:lstStyle/>
        <a:p>
          <a:r>
            <a:rPr lang="cs-CZ" sz="2000" dirty="0" smtClean="0"/>
            <a:t>roztoky</a:t>
          </a:r>
          <a:endParaRPr lang="cs-CZ" sz="2000" dirty="0"/>
        </a:p>
      </dgm:t>
    </dgm:pt>
    <dgm:pt modelId="{C01A0C1B-D9B4-42FA-922A-3EBDF2432CBE}" type="parTrans" cxnId="{B59025E7-9188-48C7-A0A1-BE00143F55ED}">
      <dgm:prSet/>
      <dgm:spPr/>
      <dgm:t>
        <a:bodyPr/>
        <a:lstStyle/>
        <a:p>
          <a:endParaRPr lang="cs-CZ"/>
        </a:p>
      </dgm:t>
    </dgm:pt>
    <dgm:pt modelId="{3906DC44-0811-431F-8EDC-6F3511E3B8D2}" type="sibTrans" cxnId="{B59025E7-9188-48C7-A0A1-BE00143F55ED}">
      <dgm:prSet/>
      <dgm:spPr/>
      <dgm:t>
        <a:bodyPr/>
        <a:lstStyle/>
        <a:p>
          <a:endParaRPr lang="cs-CZ"/>
        </a:p>
      </dgm:t>
    </dgm:pt>
    <dgm:pt modelId="{8D98178A-67BC-41A9-B367-86C118F8868E}">
      <dgm:prSet phldrT="[Text]" custT="1"/>
      <dgm:spPr>
        <a:noFill/>
      </dgm:spPr>
      <dgm:t>
        <a:bodyPr/>
        <a:lstStyle/>
        <a:p>
          <a:pPr algn="l"/>
          <a:r>
            <a:rPr lang="cs-CZ" sz="2000" dirty="0" smtClean="0"/>
            <a:t>pevné</a:t>
          </a:r>
          <a:endParaRPr lang="cs-CZ" sz="2000" dirty="0"/>
        </a:p>
      </dgm:t>
    </dgm:pt>
    <dgm:pt modelId="{CBBE4351-08FF-434F-823E-FFB32B493437}" type="parTrans" cxnId="{839F75C1-A2B9-4841-9B86-5121666B9BD3}">
      <dgm:prSet/>
      <dgm:spPr/>
      <dgm:t>
        <a:bodyPr/>
        <a:lstStyle/>
        <a:p>
          <a:endParaRPr lang="cs-CZ"/>
        </a:p>
      </dgm:t>
    </dgm:pt>
    <dgm:pt modelId="{DFC11936-AAC0-4DC7-8C9B-6214E598D53E}" type="sibTrans" cxnId="{839F75C1-A2B9-4841-9B86-5121666B9BD3}">
      <dgm:prSet/>
      <dgm:spPr/>
      <dgm:t>
        <a:bodyPr/>
        <a:lstStyle/>
        <a:p>
          <a:endParaRPr lang="cs-CZ"/>
        </a:p>
      </dgm:t>
    </dgm:pt>
    <dgm:pt modelId="{1F567C73-1085-4F27-A939-688DB224DD7D}">
      <dgm:prSet phldrT="[Text]" custT="1"/>
      <dgm:spPr/>
      <dgm:t>
        <a:bodyPr/>
        <a:lstStyle/>
        <a:p>
          <a:r>
            <a:rPr lang="cs-CZ" sz="2000" dirty="0" smtClean="0"/>
            <a:t>tablety</a:t>
          </a:r>
          <a:endParaRPr lang="cs-CZ" sz="2000" dirty="0"/>
        </a:p>
      </dgm:t>
    </dgm:pt>
    <dgm:pt modelId="{19CF5B3B-C10B-450B-BF0B-64097608C3CE}" type="parTrans" cxnId="{B4F6A1A4-9CE4-4DFE-AE2F-8882FA236D6C}">
      <dgm:prSet/>
      <dgm:spPr/>
      <dgm:t>
        <a:bodyPr/>
        <a:lstStyle/>
        <a:p>
          <a:endParaRPr lang="cs-CZ"/>
        </a:p>
      </dgm:t>
    </dgm:pt>
    <dgm:pt modelId="{B7760BDD-563F-4559-8174-905049760B62}" type="sibTrans" cxnId="{B4F6A1A4-9CE4-4DFE-AE2F-8882FA236D6C}">
      <dgm:prSet/>
      <dgm:spPr/>
      <dgm:t>
        <a:bodyPr/>
        <a:lstStyle/>
        <a:p>
          <a:endParaRPr lang="cs-CZ"/>
        </a:p>
      </dgm:t>
    </dgm:pt>
    <dgm:pt modelId="{AD3A41C1-4E03-4B96-ADF1-5144A91B4414}">
      <dgm:prSet phldrT="[Text]" custT="1"/>
      <dgm:spPr>
        <a:noFill/>
      </dgm:spPr>
      <dgm:t>
        <a:bodyPr/>
        <a:lstStyle/>
        <a:p>
          <a:pPr algn="l"/>
          <a:r>
            <a:rPr lang="cs-CZ" sz="2000" dirty="0" smtClean="0"/>
            <a:t>polotuhé</a:t>
          </a:r>
          <a:endParaRPr lang="cs-CZ" sz="2000" dirty="0"/>
        </a:p>
      </dgm:t>
    </dgm:pt>
    <dgm:pt modelId="{45F95646-FEBF-4AD2-8133-62CE4DBE4617}" type="parTrans" cxnId="{0E1DBE4C-6327-42F8-B6F6-1ACDE0329CE5}">
      <dgm:prSet/>
      <dgm:spPr/>
      <dgm:t>
        <a:bodyPr/>
        <a:lstStyle/>
        <a:p>
          <a:endParaRPr lang="cs-CZ"/>
        </a:p>
      </dgm:t>
    </dgm:pt>
    <dgm:pt modelId="{33DDDDA2-BE9F-4D85-93C2-5EF04C732128}" type="sibTrans" cxnId="{0E1DBE4C-6327-42F8-B6F6-1ACDE0329CE5}">
      <dgm:prSet/>
      <dgm:spPr/>
      <dgm:t>
        <a:bodyPr/>
        <a:lstStyle/>
        <a:p>
          <a:endParaRPr lang="cs-CZ"/>
        </a:p>
      </dgm:t>
    </dgm:pt>
    <dgm:pt modelId="{716A5836-4A02-4A3B-B5C7-90EFA3BA0DEA}">
      <dgm:prSet phldrT="[Text]" custT="1"/>
      <dgm:spPr/>
      <dgm:t>
        <a:bodyPr/>
        <a:lstStyle/>
        <a:p>
          <a:r>
            <a:rPr lang="cs-CZ" sz="2000" dirty="0" smtClean="0"/>
            <a:t>gely</a:t>
          </a:r>
          <a:endParaRPr lang="cs-CZ" sz="2000" dirty="0"/>
        </a:p>
      </dgm:t>
    </dgm:pt>
    <dgm:pt modelId="{B36BF8BA-E61B-420C-A500-4DA93CA5E406}" type="parTrans" cxnId="{C7123DBA-8898-4EE8-9C17-2B255CE380E0}">
      <dgm:prSet/>
      <dgm:spPr/>
      <dgm:t>
        <a:bodyPr/>
        <a:lstStyle/>
        <a:p>
          <a:endParaRPr lang="cs-CZ"/>
        </a:p>
      </dgm:t>
    </dgm:pt>
    <dgm:pt modelId="{E4CDB303-C5DE-4F3E-A83F-F6753FCAE935}" type="sibTrans" cxnId="{C7123DBA-8898-4EE8-9C17-2B255CE380E0}">
      <dgm:prSet/>
      <dgm:spPr/>
      <dgm:t>
        <a:bodyPr/>
        <a:lstStyle/>
        <a:p>
          <a:endParaRPr lang="cs-CZ"/>
        </a:p>
      </dgm:t>
    </dgm:pt>
    <dgm:pt modelId="{1610BF11-7F9E-4856-963B-42DBE7A7CC09}">
      <dgm:prSet phldrT="[Text]" custT="1"/>
      <dgm:spPr>
        <a:noFill/>
      </dgm:spPr>
      <dgm:t>
        <a:bodyPr/>
        <a:lstStyle/>
        <a:p>
          <a:pPr algn="l"/>
          <a:r>
            <a:rPr lang="cs-CZ" sz="2000" dirty="0" smtClean="0"/>
            <a:t>plynné</a:t>
          </a:r>
          <a:endParaRPr lang="cs-CZ" sz="2000" dirty="0"/>
        </a:p>
      </dgm:t>
    </dgm:pt>
    <dgm:pt modelId="{CA2F4D66-253C-42BE-8535-2A1D84DAC9EB}" type="parTrans" cxnId="{C90A6C39-94D0-48EA-B7C4-AA8481E69AA8}">
      <dgm:prSet/>
      <dgm:spPr/>
      <dgm:t>
        <a:bodyPr/>
        <a:lstStyle/>
        <a:p>
          <a:endParaRPr lang="cs-CZ"/>
        </a:p>
      </dgm:t>
    </dgm:pt>
    <dgm:pt modelId="{8B649390-FE6D-44DB-977F-5280173CD6DC}" type="sibTrans" cxnId="{C90A6C39-94D0-48EA-B7C4-AA8481E69AA8}">
      <dgm:prSet/>
      <dgm:spPr/>
      <dgm:t>
        <a:bodyPr/>
        <a:lstStyle/>
        <a:p>
          <a:endParaRPr lang="cs-CZ"/>
        </a:p>
      </dgm:t>
    </dgm:pt>
    <dgm:pt modelId="{86C5659D-1D1B-41BE-AACC-159A4D9B458A}">
      <dgm:prSet phldrT="[Text]" custT="1"/>
      <dgm:spPr/>
      <dgm:t>
        <a:bodyPr/>
        <a:lstStyle/>
        <a:p>
          <a:r>
            <a:rPr lang="cs-CZ" sz="2000" dirty="0" smtClean="0"/>
            <a:t>emulze</a:t>
          </a:r>
          <a:endParaRPr lang="cs-CZ" sz="2000" dirty="0"/>
        </a:p>
      </dgm:t>
    </dgm:pt>
    <dgm:pt modelId="{8A87C9BE-B73E-4F4F-B612-C2ADB635D157}" type="parTrans" cxnId="{00345F9C-550C-4856-B92F-05CFA79D29AE}">
      <dgm:prSet/>
      <dgm:spPr/>
      <dgm:t>
        <a:bodyPr/>
        <a:lstStyle/>
        <a:p>
          <a:endParaRPr lang="cs-CZ"/>
        </a:p>
      </dgm:t>
    </dgm:pt>
    <dgm:pt modelId="{C66E09A4-C47D-443D-8627-D57071F35626}" type="sibTrans" cxnId="{00345F9C-550C-4856-B92F-05CFA79D29AE}">
      <dgm:prSet/>
      <dgm:spPr/>
      <dgm:t>
        <a:bodyPr/>
        <a:lstStyle/>
        <a:p>
          <a:endParaRPr lang="cs-CZ"/>
        </a:p>
      </dgm:t>
    </dgm:pt>
    <dgm:pt modelId="{6ABD8EB7-D1C2-4870-9615-CE6432641134}">
      <dgm:prSet phldrT="[Text]" custT="1"/>
      <dgm:spPr/>
      <dgm:t>
        <a:bodyPr/>
        <a:lstStyle/>
        <a:p>
          <a:r>
            <a:rPr lang="cs-CZ" sz="2000" dirty="0" smtClean="0"/>
            <a:t>kapky</a:t>
          </a:r>
          <a:endParaRPr lang="cs-CZ" sz="2000" dirty="0"/>
        </a:p>
      </dgm:t>
    </dgm:pt>
    <dgm:pt modelId="{F85415AF-1DF2-4FB1-A2A6-603F3704FD01}" type="parTrans" cxnId="{0BB3A624-9BC6-43B5-A728-BAF896E96FA0}">
      <dgm:prSet/>
      <dgm:spPr/>
      <dgm:t>
        <a:bodyPr/>
        <a:lstStyle/>
        <a:p>
          <a:endParaRPr lang="cs-CZ"/>
        </a:p>
      </dgm:t>
    </dgm:pt>
    <dgm:pt modelId="{9FFA26A0-09B4-4F97-9397-C7465B04B742}" type="sibTrans" cxnId="{0BB3A624-9BC6-43B5-A728-BAF896E96FA0}">
      <dgm:prSet/>
      <dgm:spPr/>
      <dgm:t>
        <a:bodyPr/>
        <a:lstStyle/>
        <a:p>
          <a:endParaRPr lang="cs-CZ"/>
        </a:p>
      </dgm:t>
    </dgm:pt>
    <dgm:pt modelId="{22256B39-46B8-444C-9C11-7E2E41E137A0}">
      <dgm:prSet phldrT="[Text]" custT="1"/>
      <dgm:spPr/>
      <dgm:t>
        <a:bodyPr/>
        <a:lstStyle/>
        <a:p>
          <a:r>
            <a:rPr lang="cs-CZ" sz="2000" dirty="0" smtClean="0"/>
            <a:t>dražé</a:t>
          </a:r>
          <a:endParaRPr lang="cs-CZ" sz="2000" dirty="0"/>
        </a:p>
      </dgm:t>
    </dgm:pt>
    <dgm:pt modelId="{39EFFFE0-E1D0-46C3-9398-FE2000D471C1}" type="parTrans" cxnId="{9D522F68-8968-4E67-9EA0-407375230F89}">
      <dgm:prSet/>
      <dgm:spPr/>
      <dgm:t>
        <a:bodyPr/>
        <a:lstStyle/>
        <a:p>
          <a:endParaRPr lang="cs-CZ"/>
        </a:p>
      </dgm:t>
    </dgm:pt>
    <dgm:pt modelId="{CF56F12E-E790-4C5C-994E-62D2783011E4}" type="sibTrans" cxnId="{9D522F68-8968-4E67-9EA0-407375230F89}">
      <dgm:prSet/>
      <dgm:spPr/>
      <dgm:t>
        <a:bodyPr/>
        <a:lstStyle/>
        <a:p>
          <a:endParaRPr lang="cs-CZ"/>
        </a:p>
      </dgm:t>
    </dgm:pt>
    <dgm:pt modelId="{4B107580-C1BA-4B6D-996C-870050AC5EBB}">
      <dgm:prSet custT="1"/>
      <dgm:spPr/>
      <dgm:t>
        <a:bodyPr/>
        <a:lstStyle/>
        <a:p>
          <a:r>
            <a:rPr lang="cs-CZ" sz="2000" dirty="0" smtClean="0"/>
            <a:t>plyny</a:t>
          </a:r>
          <a:endParaRPr lang="cs-CZ" sz="2000" dirty="0"/>
        </a:p>
      </dgm:t>
    </dgm:pt>
    <dgm:pt modelId="{0D09530C-4E70-4158-ACE5-D978739A755A}" type="parTrans" cxnId="{3DA05E22-B8D9-449E-8D38-187A2E2B5F07}">
      <dgm:prSet/>
      <dgm:spPr/>
      <dgm:t>
        <a:bodyPr/>
        <a:lstStyle/>
        <a:p>
          <a:endParaRPr lang="cs-CZ"/>
        </a:p>
      </dgm:t>
    </dgm:pt>
    <dgm:pt modelId="{BEF498FC-1C1F-4F32-9770-AB397C5BA6C9}" type="sibTrans" cxnId="{3DA05E22-B8D9-449E-8D38-187A2E2B5F07}">
      <dgm:prSet/>
      <dgm:spPr/>
      <dgm:t>
        <a:bodyPr/>
        <a:lstStyle/>
        <a:p>
          <a:endParaRPr lang="cs-CZ"/>
        </a:p>
      </dgm:t>
    </dgm:pt>
    <dgm:pt modelId="{753AD3BF-0AD7-47FC-A5C6-3CA25C3E9682}">
      <dgm:prSet phldrT="[Text]" custT="1"/>
      <dgm:spPr/>
      <dgm:t>
        <a:bodyPr/>
        <a:lstStyle/>
        <a:p>
          <a:r>
            <a:rPr lang="cs-CZ" sz="2000" dirty="0" smtClean="0"/>
            <a:t>tobolky</a:t>
          </a:r>
          <a:endParaRPr lang="cs-CZ" sz="2000" dirty="0"/>
        </a:p>
      </dgm:t>
    </dgm:pt>
    <dgm:pt modelId="{244CED0D-3D73-4D6A-A182-E0A8E7FB67F2}" type="parTrans" cxnId="{677B7052-1712-4F99-A1CF-F64D39D9F5AE}">
      <dgm:prSet/>
      <dgm:spPr/>
      <dgm:t>
        <a:bodyPr/>
        <a:lstStyle/>
        <a:p>
          <a:endParaRPr lang="cs-CZ"/>
        </a:p>
      </dgm:t>
    </dgm:pt>
    <dgm:pt modelId="{1E74B25F-AEF6-459E-93A1-D84AD0A35FFD}" type="sibTrans" cxnId="{677B7052-1712-4F99-A1CF-F64D39D9F5AE}">
      <dgm:prSet/>
      <dgm:spPr/>
      <dgm:t>
        <a:bodyPr/>
        <a:lstStyle/>
        <a:p>
          <a:endParaRPr lang="cs-CZ"/>
        </a:p>
      </dgm:t>
    </dgm:pt>
    <dgm:pt modelId="{E94E924D-0C91-4163-A081-1AAB4FA20B8D}">
      <dgm:prSet custT="1"/>
      <dgm:spPr/>
      <dgm:t>
        <a:bodyPr/>
        <a:lstStyle/>
        <a:p>
          <a:r>
            <a:rPr lang="cs-CZ" sz="2000" dirty="0" smtClean="0"/>
            <a:t>spreje</a:t>
          </a:r>
          <a:endParaRPr lang="cs-CZ" sz="2000" dirty="0"/>
        </a:p>
      </dgm:t>
    </dgm:pt>
    <dgm:pt modelId="{3558D9E0-B243-4E8D-93AF-54A75D939A59}" type="parTrans" cxnId="{0AEE5B82-5295-4DA9-9225-EE5D52279997}">
      <dgm:prSet/>
      <dgm:spPr/>
      <dgm:t>
        <a:bodyPr/>
        <a:lstStyle/>
        <a:p>
          <a:endParaRPr lang="cs-CZ"/>
        </a:p>
      </dgm:t>
    </dgm:pt>
    <dgm:pt modelId="{56EB371E-B995-47C4-AF5B-A9D796782D14}" type="sibTrans" cxnId="{0AEE5B82-5295-4DA9-9225-EE5D52279997}">
      <dgm:prSet/>
      <dgm:spPr/>
      <dgm:t>
        <a:bodyPr/>
        <a:lstStyle/>
        <a:p>
          <a:endParaRPr lang="cs-CZ"/>
        </a:p>
      </dgm:t>
    </dgm:pt>
    <dgm:pt modelId="{58F3D395-D4F3-44AC-A1AD-C83A506EDBD1}">
      <dgm:prSet phldrT="[Text]" custT="1"/>
      <dgm:spPr/>
      <dgm:t>
        <a:bodyPr/>
        <a:lstStyle/>
        <a:p>
          <a:r>
            <a:rPr lang="cs-CZ" sz="2000" dirty="0" smtClean="0"/>
            <a:t>krémy</a:t>
          </a:r>
          <a:endParaRPr lang="cs-CZ" sz="2000" dirty="0"/>
        </a:p>
      </dgm:t>
    </dgm:pt>
    <dgm:pt modelId="{B6400C25-690E-4C84-B6B1-76CA0560CADE}" type="parTrans" cxnId="{83F64612-A13F-468A-B907-3E03C96E618D}">
      <dgm:prSet/>
      <dgm:spPr/>
      <dgm:t>
        <a:bodyPr/>
        <a:lstStyle/>
        <a:p>
          <a:endParaRPr lang="cs-CZ"/>
        </a:p>
      </dgm:t>
    </dgm:pt>
    <dgm:pt modelId="{845C2C27-9D73-445C-996E-7D9802FF2335}" type="sibTrans" cxnId="{83F64612-A13F-468A-B907-3E03C96E618D}">
      <dgm:prSet/>
      <dgm:spPr/>
      <dgm:t>
        <a:bodyPr/>
        <a:lstStyle/>
        <a:p>
          <a:endParaRPr lang="cs-CZ"/>
        </a:p>
      </dgm:t>
    </dgm:pt>
    <dgm:pt modelId="{1F803943-A045-46A7-BC69-0FA218A701F6}">
      <dgm:prSet phldrT="[Text]" custT="1"/>
      <dgm:spPr/>
      <dgm:t>
        <a:bodyPr/>
        <a:lstStyle/>
        <a:p>
          <a:r>
            <a:rPr lang="cs-CZ" sz="2000" dirty="0" smtClean="0"/>
            <a:t>masti</a:t>
          </a:r>
          <a:endParaRPr lang="cs-CZ" sz="2000" dirty="0"/>
        </a:p>
      </dgm:t>
    </dgm:pt>
    <dgm:pt modelId="{0256C88E-9F74-4034-972E-473DCC5AD96B}" type="parTrans" cxnId="{1703D447-67A1-41F5-85A3-4A9AB27718CD}">
      <dgm:prSet/>
      <dgm:spPr/>
      <dgm:t>
        <a:bodyPr/>
        <a:lstStyle/>
        <a:p>
          <a:endParaRPr lang="cs-CZ"/>
        </a:p>
      </dgm:t>
    </dgm:pt>
    <dgm:pt modelId="{2E8D6B03-239F-4F83-B78B-DA25CC170860}" type="sibTrans" cxnId="{1703D447-67A1-41F5-85A3-4A9AB27718CD}">
      <dgm:prSet/>
      <dgm:spPr/>
      <dgm:t>
        <a:bodyPr/>
        <a:lstStyle/>
        <a:p>
          <a:endParaRPr lang="cs-CZ"/>
        </a:p>
      </dgm:t>
    </dgm:pt>
    <dgm:pt modelId="{5656648F-C5E2-447B-AC39-C15DAF198D5A}">
      <dgm:prSet phldrT="[Text]" custT="1"/>
      <dgm:spPr/>
      <dgm:t>
        <a:bodyPr/>
        <a:lstStyle/>
        <a:p>
          <a:r>
            <a:rPr lang="cs-CZ" sz="2000" dirty="0" smtClean="0"/>
            <a:t>zásypy</a:t>
          </a:r>
          <a:endParaRPr lang="cs-CZ" sz="2000" dirty="0"/>
        </a:p>
      </dgm:t>
    </dgm:pt>
    <dgm:pt modelId="{CD8CBAD5-276B-4CEC-B6BF-C87AD4249981}" type="parTrans" cxnId="{5B1BC353-3339-49AC-BC7C-781A47DDFFCA}">
      <dgm:prSet/>
      <dgm:spPr/>
      <dgm:t>
        <a:bodyPr/>
        <a:lstStyle/>
        <a:p>
          <a:endParaRPr lang="cs-CZ"/>
        </a:p>
      </dgm:t>
    </dgm:pt>
    <dgm:pt modelId="{CDBDE30E-A6CA-47D4-9D4B-2FD71D59BA03}" type="sibTrans" cxnId="{5B1BC353-3339-49AC-BC7C-781A47DDFFCA}">
      <dgm:prSet/>
      <dgm:spPr/>
      <dgm:t>
        <a:bodyPr/>
        <a:lstStyle/>
        <a:p>
          <a:endParaRPr lang="cs-CZ"/>
        </a:p>
      </dgm:t>
    </dgm:pt>
    <dgm:pt modelId="{01ECC488-6E87-42BB-B273-86C80E02101A}">
      <dgm:prSet phldrT="[Text]" custT="1"/>
      <dgm:spPr/>
      <dgm:t>
        <a:bodyPr/>
        <a:lstStyle/>
        <a:p>
          <a:r>
            <a:rPr lang="cs-CZ" sz="2000" dirty="0" smtClean="0"/>
            <a:t>prášky</a:t>
          </a:r>
          <a:endParaRPr lang="cs-CZ" sz="2000" dirty="0"/>
        </a:p>
      </dgm:t>
    </dgm:pt>
    <dgm:pt modelId="{59519B25-F6B3-4427-8F60-0AB1DF19ABC2}" type="parTrans" cxnId="{93B2AEF5-7735-42E3-841E-CDCFC724C3B9}">
      <dgm:prSet/>
      <dgm:spPr/>
      <dgm:t>
        <a:bodyPr/>
        <a:lstStyle/>
        <a:p>
          <a:endParaRPr lang="cs-CZ"/>
        </a:p>
      </dgm:t>
    </dgm:pt>
    <dgm:pt modelId="{556509BF-195F-4491-894C-701AA14C1474}" type="sibTrans" cxnId="{93B2AEF5-7735-42E3-841E-CDCFC724C3B9}">
      <dgm:prSet/>
      <dgm:spPr/>
      <dgm:t>
        <a:bodyPr/>
        <a:lstStyle/>
        <a:p>
          <a:endParaRPr lang="cs-CZ"/>
        </a:p>
      </dgm:t>
    </dgm:pt>
    <dgm:pt modelId="{87F3C892-2BC7-40E0-B8DC-62DDE8A550CA}">
      <dgm:prSet phldrT="[Text]" custT="1"/>
      <dgm:spPr/>
      <dgm:t>
        <a:bodyPr/>
        <a:lstStyle/>
        <a:p>
          <a:r>
            <a:rPr lang="cs-CZ" sz="2000" dirty="0" smtClean="0"/>
            <a:t>pasty</a:t>
          </a:r>
          <a:endParaRPr lang="cs-CZ" sz="2000" dirty="0"/>
        </a:p>
      </dgm:t>
    </dgm:pt>
    <dgm:pt modelId="{00AA4358-D15B-4F98-BF36-E80960B532AE}" type="parTrans" cxnId="{BFA92147-C3FF-4C43-92BD-BF5641D011A5}">
      <dgm:prSet/>
      <dgm:spPr/>
      <dgm:t>
        <a:bodyPr/>
        <a:lstStyle/>
        <a:p>
          <a:endParaRPr lang="cs-CZ"/>
        </a:p>
      </dgm:t>
    </dgm:pt>
    <dgm:pt modelId="{932A3716-0901-4BEE-8B7D-E064AE79E2D7}" type="sibTrans" cxnId="{BFA92147-C3FF-4C43-92BD-BF5641D011A5}">
      <dgm:prSet/>
      <dgm:spPr/>
      <dgm:t>
        <a:bodyPr/>
        <a:lstStyle/>
        <a:p>
          <a:endParaRPr lang="cs-CZ"/>
        </a:p>
      </dgm:t>
    </dgm:pt>
    <dgm:pt modelId="{CD0CBB55-2C40-4961-AB5E-BFF8479EAC15}">
      <dgm:prSet phldrT="[Text]" custT="1"/>
      <dgm:spPr/>
      <dgm:t>
        <a:bodyPr/>
        <a:lstStyle/>
        <a:p>
          <a:r>
            <a:rPr lang="cs-CZ" sz="2000" dirty="0" smtClean="0"/>
            <a:t>sirupy</a:t>
          </a:r>
          <a:endParaRPr lang="cs-CZ" sz="2000" dirty="0"/>
        </a:p>
      </dgm:t>
    </dgm:pt>
    <dgm:pt modelId="{E871D300-8241-4E53-87A4-C7066F1A0CB4}" type="parTrans" cxnId="{17DE20D7-1EBE-4FD3-B062-B4F2AB8B7B21}">
      <dgm:prSet/>
      <dgm:spPr/>
      <dgm:t>
        <a:bodyPr/>
        <a:lstStyle/>
        <a:p>
          <a:endParaRPr lang="cs-CZ"/>
        </a:p>
      </dgm:t>
    </dgm:pt>
    <dgm:pt modelId="{149C65E0-C328-4847-8DB3-5E169F0E0B9C}" type="sibTrans" cxnId="{17DE20D7-1EBE-4FD3-B062-B4F2AB8B7B21}">
      <dgm:prSet/>
      <dgm:spPr/>
      <dgm:t>
        <a:bodyPr/>
        <a:lstStyle/>
        <a:p>
          <a:endParaRPr lang="cs-CZ"/>
        </a:p>
      </dgm:t>
    </dgm:pt>
    <dgm:pt modelId="{C10C159F-94D0-439B-A445-F02BC6B0CFE8}">
      <dgm:prSet phldrT="[Text]" custT="1"/>
      <dgm:spPr/>
      <dgm:t>
        <a:bodyPr/>
        <a:lstStyle/>
        <a:p>
          <a:r>
            <a:rPr lang="cs-CZ" sz="2000" dirty="0" smtClean="0"/>
            <a:t>suspenze</a:t>
          </a:r>
          <a:endParaRPr lang="cs-CZ" sz="2000" dirty="0"/>
        </a:p>
      </dgm:t>
    </dgm:pt>
    <dgm:pt modelId="{134FB74B-BA60-4B36-820C-B14D930083D2}" type="sibTrans" cxnId="{C912E205-7F51-4740-AD73-C0F09129E1EC}">
      <dgm:prSet/>
      <dgm:spPr/>
      <dgm:t>
        <a:bodyPr/>
        <a:lstStyle/>
        <a:p>
          <a:endParaRPr lang="cs-CZ"/>
        </a:p>
      </dgm:t>
    </dgm:pt>
    <dgm:pt modelId="{961A6AD7-44C7-4EE8-B27D-648CB45AC95A}" type="parTrans" cxnId="{C912E205-7F51-4740-AD73-C0F09129E1EC}">
      <dgm:prSet/>
      <dgm:spPr/>
      <dgm:t>
        <a:bodyPr/>
        <a:lstStyle/>
        <a:p>
          <a:endParaRPr lang="cs-CZ"/>
        </a:p>
      </dgm:t>
    </dgm:pt>
    <dgm:pt modelId="{11F8D035-E8DD-46A5-B9F4-C0B74075FEC9}">
      <dgm:prSet phldrT="[Text]" custT="1"/>
      <dgm:spPr/>
      <dgm:t>
        <a:bodyPr/>
        <a:lstStyle/>
        <a:p>
          <a:r>
            <a:rPr lang="cs-CZ" sz="2000" dirty="0" smtClean="0"/>
            <a:t>čípky</a:t>
          </a:r>
          <a:endParaRPr lang="cs-CZ" sz="2000" dirty="0"/>
        </a:p>
      </dgm:t>
    </dgm:pt>
    <dgm:pt modelId="{C567CCA0-68A5-4407-99A4-728923C98448}" type="parTrans" cxnId="{67525437-3019-481F-91A7-D7E3079FC865}">
      <dgm:prSet/>
      <dgm:spPr/>
      <dgm:t>
        <a:bodyPr/>
        <a:lstStyle/>
        <a:p>
          <a:endParaRPr lang="cs-CZ"/>
        </a:p>
      </dgm:t>
    </dgm:pt>
    <dgm:pt modelId="{D3D6547B-F17D-4CA5-935A-EB2A7546650F}" type="sibTrans" cxnId="{67525437-3019-481F-91A7-D7E3079FC865}">
      <dgm:prSet/>
      <dgm:spPr/>
      <dgm:t>
        <a:bodyPr/>
        <a:lstStyle/>
        <a:p>
          <a:endParaRPr lang="cs-CZ"/>
        </a:p>
      </dgm:t>
    </dgm:pt>
    <dgm:pt modelId="{58B17DDE-C556-4F51-8F45-E59AE1F0D4B4}" type="pres">
      <dgm:prSet presAssocID="{24C6A73F-B883-4416-A47F-54ADCD7DAD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713C05-263B-40FC-98BF-86CCD320A4F4}" type="pres">
      <dgm:prSet presAssocID="{398CB0FD-AB35-4654-8EFB-437DF1329621}" presName="composite" presStyleCnt="0"/>
      <dgm:spPr/>
    </dgm:pt>
    <dgm:pt modelId="{96BE680A-2BC0-41D7-B0BB-5BB0EB5A75F5}" type="pres">
      <dgm:prSet presAssocID="{398CB0FD-AB35-4654-8EFB-437DF132962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981A47-415C-4D47-9690-2105DE69294D}" type="pres">
      <dgm:prSet presAssocID="{398CB0FD-AB35-4654-8EFB-437DF1329621}" presName="desTx" presStyleLbl="alignAccFollowNode1" presStyleIdx="0" presStyleCnt="4" custLinFactNeighborX="-420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1D5E2A-BE56-4F53-8B5C-0D14B768FB15}" type="pres">
      <dgm:prSet presAssocID="{DBF10E68-D424-47BC-8A85-FABD6F6A8115}" presName="space" presStyleCnt="0"/>
      <dgm:spPr/>
    </dgm:pt>
    <dgm:pt modelId="{19F4B26E-BA47-412D-982A-A2179C37EB07}" type="pres">
      <dgm:prSet presAssocID="{8D98178A-67BC-41A9-B367-86C118F8868E}" presName="composite" presStyleCnt="0"/>
      <dgm:spPr/>
    </dgm:pt>
    <dgm:pt modelId="{AA72DE91-1B56-40D6-9C8C-4BB7CE21E768}" type="pres">
      <dgm:prSet presAssocID="{8D98178A-67BC-41A9-B367-86C118F8868E}" presName="parTx" presStyleLbl="alignNode1" presStyleIdx="1" presStyleCnt="4" custLinFactNeighborX="-167" custLinFactNeighborY="-2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7AF020-CA2B-465B-B39D-549606767227}" type="pres">
      <dgm:prSet presAssocID="{8D98178A-67BC-41A9-B367-86C118F8868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B3C82B-64A3-4FE1-9306-9595687BD71A}" type="pres">
      <dgm:prSet presAssocID="{DFC11936-AAC0-4DC7-8C9B-6214E598D53E}" presName="space" presStyleCnt="0"/>
      <dgm:spPr/>
    </dgm:pt>
    <dgm:pt modelId="{5B8D1849-8453-453E-926D-F58033A91617}" type="pres">
      <dgm:prSet presAssocID="{AD3A41C1-4E03-4B96-ADF1-5144A91B4414}" presName="composite" presStyleCnt="0"/>
      <dgm:spPr/>
    </dgm:pt>
    <dgm:pt modelId="{8DAA7ABA-A88A-43C4-9C68-27658E7C1522}" type="pres">
      <dgm:prSet presAssocID="{AD3A41C1-4E03-4B96-ADF1-5144A91B441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09B24C-1537-467F-9FEB-9FBCFA39F1E0}" type="pres">
      <dgm:prSet presAssocID="{AD3A41C1-4E03-4B96-ADF1-5144A91B441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4753E1-F519-483E-85E6-9972F65192B0}" type="pres">
      <dgm:prSet presAssocID="{33DDDDA2-BE9F-4D85-93C2-5EF04C732128}" presName="space" presStyleCnt="0"/>
      <dgm:spPr/>
    </dgm:pt>
    <dgm:pt modelId="{2742FA04-9D45-4C7E-9821-45D5C5E80E61}" type="pres">
      <dgm:prSet presAssocID="{1610BF11-7F9E-4856-963B-42DBE7A7CC09}" presName="composite" presStyleCnt="0"/>
      <dgm:spPr/>
    </dgm:pt>
    <dgm:pt modelId="{C89B277E-4545-430B-A8C3-ACB7F68C0CE9}" type="pres">
      <dgm:prSet presAssocID="{1610BF11-7F9E-4856-963B-42DBE7A7CC0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73EBD5-97B2-40DA-8C69-7041037FA5B5}" type="pres">
      <dgm:prSet presAssocID="{1610BF11-7F9E-4856-963B-42DBE7A7CC0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522F68-8968-4E67-9EA0-407375230F89}" srcId="{8D98178A-67BC-41A9-B367-86C118F8868E}" destId="{22256B39-46B8-444C-9C11-7E2E41E137A0}" srcOrd="1" destOrd="0" parTransId="{39EFFFE0-E1D0-46C3-9398-FE2000D471C1}" sibTransId="{CF56F12E-E790-4C5C-994E-62D2783011E4}"/>
    <dgm:cxn modelId="{00345F9C-550C-4856-B92F-05CFA79D29AE}" srcId="{398CB0FD-AB35-4654-8EFB-437DF1329621}" destId="{86C5659D-1D1B-41BE-AACC-159A4D9B458A}" srcOrd="3" destOrd="0" parTransId="{8A87C9BE-B73E-4F4F-B612-C2ADB635D157}" sibTransId="{C66E09A4-C47D-443D-8627-D57071F35626}"/>
    <dgm:cxn modelId="{618CBF0B-3CB9-4525-BCBD-A0286B173E17}" type="presOf" srcId="{AD3A41C1-4E03-4B96-ADF1-5144A91B4414}" destId="{8DAA7ABA-A88A-43C4-9C68-27658E7C1522}" srcOrd="0" destOrd="0" presId="urn:microsoft.com/office/officeart/2005/8/layout/hList1"/>
    <dgm:cxn modelId="{B4F6A1A4-9CE4-4DFE-AE2F-8882FA236D6C}" srcId="{8D98178A-67BC-41A9-B367-86C118F8868E}" destId="{1F567C73-1085-4F27-A939-688DB224DD7D}" srcOrd="0" destOrd="0" parTransId="{19CF5B3B-C10B-450B-BF0B-64097608C3CE}" sibTransId="{B7760BDD-563F-4559-8174-905049760B62}"/>
    <dgm:cxn modelId="{F30DAED7-288D-47F2-A73D-8C8BE5F0ECD1}" type="presOf" srcId="{753AD3BF-0AD7-47FC-A5C6-3CA25C3E9682}" destId="{6A7AF020-CA2B-465B-B39D-549606767227}" srcOrd="0" destOrd="2" presId="urn:microsoft.com/office/officeart/2005/8/layout/hList1"/>
    <dgm:cxn modelId="{0AEE5B82-5295-4DA9-9225-EE5D52279997}" srcId="{1610BF11-7F9E-4856-963B-42DBE7A7CC09}" destId="{E94E924D-0C91-4163-A081-1AAB4FA20B8D}" srcOrd="1" destOrd="0" parTransId="{3558D9E0-B243-4E8D-93AF-54A75D939A59}" sibTransId="{56EB371E-B995-47C4-AF5B-A9D796782D14}"/>
    <dgm:cxn modelId="{559785A3-5493-4DD9-B3D5-FE313A255690}" srcId="{24C6A73F-B883-4416-A47F-54ADCD7DAD61}" destId="{398CB0FD-AB35-4654-8EFB-437DF1329621}" srcOrd="0" destOrd="0" parTransId="{B813FC48-A72B-4E6F-B321-A028173648B8}" sibTransId="{DBF10E68-D424-47BC-8A85-FABD6F6A8115}"/>
    <dgm:cxn modelId="{BFA92147-C3FF-4C43-92BD-BF5641D011A5}" srcId="{AD3A41C1-4E03-4B96-ADF1-5144A91B4414}" destId="{87F3C892-2BC7-40E0-B8DC-62DDE8A550CA}" srcOrd="3" destOrd="0" parTransId="{00AA4358-D15B-4F98-BF36-E80960B532AE}" sibTransId="{932A3716-0901-4BEE-8B7D-E064AE79E2D7}"/>
    <dgm:cxn modelId="{1D51A412-3781-4806-9CA5-ED85CFBB700B}" type="presOf" srcId="{6ABD8EB7-D1C2-4870-9615-CE6432641134}" destId="{68981A47-415C-4D47-9690-2105DE69294D}" srcOrd="0" destOrd="4" presId="urn:microsoft.com/office/officeart/2005/8/layout/hList1"/>
    <dgm:cxn modelId="{6096B1B1-D85C-4AD5-B90E-BE904F0A385A}" type="presOf" srcId="{CD0CBB55-2C40-4961-AB5E-BFF8479EAC15}" destId="{68981A47-415C-4D47-9690-2105DE69294D}" srcOrd="0" destOrd="1" presId="urn:microsoft.com/office/officeart/2005/8/layout/hList1"/>
    <dgm:cxn modelId="{5B1BC353-3339-49AC-BC7C-781A47DDFFCA}" srcId="{8D98178A-67BC-41A9-B367-86C118F8868E}" destId="{5656648F-C5E2-447B-AC39-C15DAF198D5A}" srcOrd="3" destOrd="0" parTransId="{CD8CBAD5-276B-4CEC-B6BF-C87AD4249981}" sibTransId="{CDBDE30E-A6CA-47D4-9D4B-2FD71D59BA03}"/>
    <dgm:cxn modelId="{B59025E7-9188-48C7-A0A1-BE00143F55ED}" srcId="{398CB0FD-AB35-4654-8EFB-437DF1329621}" destId="{BA7036D7-232B-4C25-BFE0-21D4C147109D}" srcOrd="0" destOrd="0" parTransId="{C01A0C1B-D9B4-42FA-922A-3EBDF2432CBE}" sibTransId="{3906DC44-0811-431F-8EDC-6F3511E3B8D2}"/>
    <dgm:cxn modelId="{5555F5A1-3584-4CB9-8EA8-060A5D8172D4}" type="presOf" srcId="{4B107580-C1BA-4B6D-996C-870050AC5EBB}" destId="{3F73EBD5-97B2-40DA-8C69-7041037FA5B5}" srcOrd="0" destOrd="0" presId="urn:microsoft.com/office/officeart/2005/8/layout/hList1"/>
    <dgm:cxn modelId="{F370F545-1550-4E5C-BFEB-525B5E02B60E}" type="presOf" srcId="{87F3C892-2BC7-40E0-B8DC-62DDE8A550CA}" destId="{2E09B24C-1537-467F-9FEB-9FBCFA39F1E0}" srcOrd="0" destOrd="3" presId="urn:microsoft.com/office/officeart/2005/8/layout/hList1"/>
    <dgm:cxn modelId="{0BB3A624-9BC6-43B5-A728-BAF896E96FA0}" srcId="{398CB0FD-AB35-4654-8EFB-437DF1329621}" destId="{6ABD8EB7-D1C2-4870-9615-CE6432641134}" srcOrd="4" destOrd="0" parTransId="{F85415AF-1DF2-4FB1-A2A6-603F3704FD01}" sibTransId="{9FFA26A0-09B4-4F97-9397-C7465B04B742}"/>
    <dgm:cxn modelId="{17DE20D7-1EBE-4FD3-B062-B4F2AB8B7B21}" srcId="{398CB0FD-AB35-4654-8EFB-437DF1329621}" destId="{CD0CBB55-2C40-4961-AB5E-BFF8479EAC15}" srcOrd="1" destOrd="0" parTransId="{E871D300-8241-4E53-87A4-C7066F1A0CB4}" sibTransId="{149C65E0-C328-4847-8DB3-5E169F0E0B9C}"/>
    <dgm:cxn modelId="{839F75C1-A2B9-4841-9B86-5121666B9BD3}" srcId="{24C6A73F-B883-4416-A47F-54ADCD7DAD61}" destId="{8D98178A-67BC-41A9-B367-86C118F8868E}" srcOrd="1" destOrd="0" parTransId="{CBBE4351-08FF-434F-823E-FFB32B493437}" sibTransId="{DFC11936-AAC0-4DC7-8C9B-6214E598D53E}"/>
    <dgm:cxn modelId="{681BC12A-E423-48D3-8132-A655ABC5C9E4}" type="presOf" srcId="{C10C159F-94D0-439B-A445-F02BC6B0CFE8}" destId="{68981A47-415C-4D47-9690-2105DE69294D}" srcOrd="0" destOrd="2" presId="urn:microsoft.com/office/officeart/2005/8/layout/hList1"/>
    <dgm:cxn modelId="{81256260-A910-4242-A41B-F13AD755C083}" type="presOf" srcId="{01ECC488-6E87-42BB-B273-86C80E02101A}" destId="{6A7AF020-CA2B-465B-B39D-549606767227}" srcOrd="0" destOrd="4" presId="urn:microsoft.com/office/officeart/2005/8/layout/hList1"/>
    <dgm:cxn modelId="{1703D447-67A1-41F5-85A3-4A9AB27718CD}" srcId="{AD3A41C1-4E03-4B96-ADF1-5144A91B4414}" destId="{1F803943-A045-46A7-BC69-0FA218A701F6}" srcOrd="2" destOrd="0" parTransId="{0256C88E-9F74-4034-972E-473DCC5AD96B}" sibTransId="{2E8D6B03-239F-4F83-B78B-DA25CC170860}"/>
    <dgm:cxn modelId="{FAB7755C-37FD-4EC8-A9F7-8FCC937826F1}" type="presOf" srcId="{1F803943-A045-46A7-BC69-0FA218A701F6}" destId="{2E09B24C-1537-467F-9FEB-9FBCFA39F1E0}" srcOrd="0" destOrd="2" presId="urn:microsoft.com/office/officeart/2005/8/layout/hList1"/>
    <dgm:cxn modelId="{677B7052-1712-4F99-A1CF-F64D39D9F5AE}" srcId="{8D98178A-67BC-41A9-B367-86C118F8868E}" destId="{753AD3BF-0AD7-47FC-A5C6-3CA25C3E9682}" srcOrd="2" destOrd="0" parTransId="{244CED0D-3D73-4D6A-A182-E0A8E7FB67F2}" sibTransId="{1E74B25F-AEF6-459E-93A1-D84AD0A35FFD}"/>
    <dgm:cxn modelId="{6FE6F767-81DD-4777-BA99-3E177A1949C7}" type="presOf" srcId="{8D98178A-67BC-41A9-B367-86C118F8868E}" destId="{AA72DE91-1B56-40D6-9C8C-4BB7CE21E768}" srcOrd="0" destOrd="0" presId="urn:microsoft.com/office/officeart/2005/8/layout/hList1"/>
    <dgm:cxn modelId="{93B2AEF5-7735-42E3-841E-CDCFC724C3B9}" srcId="{8D98178A-67BC-41A9-B367-86C118F8868E}" destId="{01ECC488-6E87-42BB-B273-86C80E02101A}" srcOrd="4" destOrd="0" parTransId="{59519B25-F6B3-4427-8F60-0AB1DF19ABC2}" sibTransId="{556509BF-195F-4491-894C-701AA14C1474}"/>
    <dgm:cxn modelId="{0E1DBE4C-6327-42F8-B6F6-1ACDE0329CE5}" srcId="{24C6A73F-B883-4416-A47F-54ADCD7DAD61}" destId="{AD3A41C1-4E03-4B96-ADF1-5144A91B4414}" srcOrd="2" destOrd="0" parTransId="{45F95646-FEBF-4AD2-8133-62CE4DBE4617}" sibTransId="{33DDDDA2-BE9F-4D85-93C2-5EF04C732128}"/>
    <dgm:cxn modelId="{2D00DD58-8DDA-48DB-88F3-7D22E0347360}" type="presOf" srcId="{1610BF11-7F9E-4856-963B-42DBE7A7CC09}" destId="{C89B277E-4545-430B-A8C3-ACB7F68C0CE9}" srcOrd="0" destOrd="0" presId="urn:microsoft.com/office/officeart/2005/8/layout/hList1"/>
    <dgm:cxn modelId="{3CD3DC27-153E-484D-A153-77011B2F3515}" type="presOf" srcId="{58F3D395-D4F3-44AC-A1AD-C83A506EDBD1}" destId="{2E09B24C-1537-467F-9FEB-9FBCFA39F1E0}" srcOrd="0" destOrd="1" presId="urn:microsoft.com/office/officeart/2005/8/layout/hList1"/>
    <dgm:cxn modelId="{C90A6C39-94D0-48EA-B7C4-AA8481E69AA8}" srcId="{24C6A73F-B883-4416-A47F-54ADCD7DAD61}" destId="{1610BF11-7F9E-4856-963B-42DBE7A7CC09}" srcOrd="3" destOrd="0" parTransId="{CA2F4D66-253C-42BE-8535-2A1D84DAC9EB}" sibTransId="{8B649390-FE6D-44DB-977F-5280173CD6DC}"/>
    <dgm:cxn modelId="{4588DF85-910C-435F-8334-0BAEF29A8FE5}" type="presOf" srcId="{24C6A73F-B883-4416-A47F-54ADCD7DAD61}" destId="{58B17DDE-C556-4F51-8F45-E59AE1F0D4B4}" srcOrd="0" destOrd="0" presId="urn:microsoft.com/office/officeart/2005/8/layout/hList1"/>
    <dgm:cxn modelId="{BBD92AEE-A451-4F8E-94FF-0F31268092E1}" type="presOf" srcId="{22256B39-46B8-444C-9C11-7E2E41E137A0}" destId="{6A7AF020-CA2B-465B-B39D-549606767227}" srcOrd="0" destOrd="1" presId="urn:microsoft.com/office/officeart/2005/8/layout/hList1"/>
    <dgm:cxn modelId="{83F64612-A13F-468A-B907-3E03C96E618D}" srcId="{AD3A41C1-4E03-4B96-ADF1-5144A91B4414}" destId="{58F3D395-D4F3-44AC-A1AD-C83A506EDBD1}" srcOrd="1" destOrd="0" parTransId="{B6400C25-690E-4C84-B6B1-76CA0560CADE}" sibTransId="{845C2C27-9D73-445C-996E-7D9802FF2335}"/>
    <dgm:cxn modelId="{B5632833-56E0-4FC3-8622-F5A6E60E8F06}" type="presOf" srcId="{5656648F-C5E2-447B-AC39-C15DAF198D5A}" destId="{6A7AF020-CA2B-465B-B39D-549606767227}" srcOrd="0" destOrd="3" presId="urn:microsoft.com/office/officeart/2005/8/layout/hList1"/>
    <dgm:cxn modelId="{3DA05E22-B8D9-449E-8D38-187A2E2B5F07}" srcId="{1610BF11-7F9E-4856-963B-42DBE7A7CC09}" destId="{4B107580-C1BA-4B6D-996C-870050AC5EBB}" srcOrd="0" destOrd="0" parTransId="{0D09530C-4E70-4158-ACE5-D978739A755A}" sibTransId="{BEF498FC-1C1F-4F32-9770-AB397C5BA6C9}"/>
    <dgm:cxn modelId="{67525437-3019-481F-91A7-D7E3079FC865}" srcId="{AD3A41C1-4E03-4B96-ADF1-5144A91B4414}" destId="{11F8D035-E8DD-46A5-B9F4-C0B74075FEC9}" srcOrd="4" destOrd="0" parTransId="{C567CCA0-68A5-4407-99A4-728923C98448}" sibTransId="{D3D6547B-F17D-4CA5-935A-EB2A7546650F}"/>
    <dgm:cxn modelId="{7D95333E-5C06-4E50-88F2-4597B20A1E4F}" type="presOf" srcId="{BA7036D7-232B-4C25-BFE0-21D4C147109D}" destId="{68981A47-415C-4D47-9690-2105DE69294D}" srcOrd="0" destOrd="0" presId="urn:microsoft.com/office/officeart/2005/8/layout/hList1"/>
    <dgm:cxn modelId="{C7123DBA-8898-4EE8-9C17-2B255CE380E0}" srcId="{AD3A41C1-4E03-4B96-ADF1-5144A91B4414}" destId="{716A5836-4A02-4A3B-B5C7-90EFA3BA0DEA}" srcOrd="0" destOrd="0" parTransId="{B36BF8BA-E61B-420C-A500-4DA93CA5E406}" sibTransId="{E4CDB303-C5DE-4F3E-A83F-F6753FCAE935}"/>
    <dgm:cxn modelId="{69FBD4FD-8C67-4462-BB57-751C9FB01AD3}" type="presOf" srcId="{398CB0FD-AB35-4654-8EFB-437DF1329621}" destId="{96BE680A-2BC0-41D7-B0BB-5BB0EB5A75F5}" srcOrd="0" destOrd="0" presId="urn:microsoft.com/office/officeart/2005/8/layout/hList1"/>
    <dgm:cxn modelId="{B105C498-539C-49DC-9EF1-AFC4EA8C82D6}" type="presOf" srcId="{E94E924D-0C91-4163-A081-1AAB4FA20B8D}" destId="{3F73EBD5-97B2-40DA-8C69-7041037FA5B5}" srcOrd="0" destOrd="1" presId="urn:microsoft.com/office/officeart/2005/8/layout/hList1"/>
    <dgm:cxn modelId="{490CD345-D4A2-4F57-A49B-56A852307212}" type="presOf" srcId="{716A5836-4A02-4A3B-B5C7-90EFA3BA0DEA}" destId="{2E09B24C-1537-467F-9FEB-9FBCFA39F1E0}" srcOrd="0" destOrd="0" presId="urn:microsoft.com/office/officeart/2005/8/layout/hList1"/>
    <dgm:cxn modelId="{E79811F4-054C-4E9D-8D71-8CC9DB75A346}" type="presOf" srcId="{1F567C73-1085-4F27-A939-688DB224DD7D}" destId="{6A7AF020-CA2B-465B-B39D-549606767227}" srcOrd="0" destOrd="0" presId="urn:microsoft.com/office/officeart/2005/8/layout/hList1"/>
    <dgm:cxn modelId="{C912E205-7F51-4740-AD73-C0F09129E1EC}" srcId="{398CB0FD-AB35-4654-8EFB-437DF1329621}" destId="{C10C159F-94D0-439B-A445-F02BC6B0CFE8}" srcOrd="2" destOrd="0" parTransId="{961A6AD7-44C7-4EE8-B27D-648CB45AC95A}" sibTransId="{134FB74B-BA60-4B36-820C-B14D930083D2}"/>
    <dgm:cxn modelId="{A3F97568-3D7A-4495-BC8A-8848174630E2}" type="presOf" srcId="{86C5659D-1D1B-41BE-AACC-159A4D9B458A}" destId="{68981A47-415C-4D47-9690-2105DE69294D}" srcOrd="0" destOrd="3" presId="urn:microsoft.com/office/officeart/2005/8/layout/hList1"/>
    <dgm:cxn modelId="{9546C508-1B87-4F79-8754-A8DC81A9109F}" type="presOf" srcId="{11F8D035-E8DD-46A5-B9F4-C0B74075FEC9}" destId="{2E09B24C-1537-467F-9FEB-9FBCFA39F1E0}" srcOrd="0" destOrd="4" presId="urn:microsoft.com/office/officeart/2005/8/layout/hList1"/>
    <dgm:cxn modelId="{F0E0E01B-E21A-4AE2-B9B5-91E9C26321BC}" type="presParOf" srcId="{58B17DDE-C556-4F51-8F45-E59AE1F0D4B4}" destId="{7E713C05-263B-40FC-98BF-86CCD320A4F4}" srcOrd="0" destOrd="0" presId="urn:microsoft.com/office/officeart/2005/8/layout/hList1"/>
    <dgm:cxn modelId="{654376E7-5C6D-40CF-A7DD-91A70BC69CA5}" type="presParOf" srcId="{7E713C05-263B-40FC-98BF-86CCD320A4F4}" destId="{96BE680A-2BC0-41D7-B0BB-5BB0EB5A75F5}" srcOrd="0" destOrd="0" presId="urn:microsoft.com/office/officeart/2005/8/layout/hList1"/>
    <dgm:cxn modelId="{6E01CBBB-A90E-4317-9AB6-B8E263074C40}" type="presParOf" srcId="{7E713C05-263B-40FC-98BF-86CCD320A4F4}" destId="{68981A47-415C-4D47-9690-2105DE69294D}" srcOrd="1" destOrd="0" presId="urn:microsoft.com/office/officeart/2005/8/layout/hList1"/>
    <dgm:cxn modelId="{3D3803C4-04CC-4746-BD66-D86FA587EDB2}" type="presParOf" srcId="{58B17DDE-C556-4F51-8F45-E59AE1F0D4B4}" destId="{921D5E2A-BE56-4F53-8B5C-0D14B768FB15}" srcOrd="1" destOrd="0" presId="urn:microsoft.com/office/officeart/2005/8/layout/hList1"/>
    <dgm:cxn modelId="{3843FF64-4E62-4A65-A8D4-62B8901B9BCC}" type="presParOf" srcId="{58B17DDE-C556-4F51-8F45-E59AE1F0D4B4}" destId="{19F4B26E-BA47-412D-982A-A2179C37EB07}" srcOrd="2" destOrd="0" presId="urn:microsoft.com/office/officeart/2005/8/layout/hList1"/>
    <dgm:cxn modelId="{7689CE28-570D-47B6-8BC5-C8FF11FC88C5}" type="presParOf" srcId="{19F4B26E-BA47-412D-982A-A2179C37EB07}" destId="{AA72DE91-1B56-40D6-9C8C-4BB7CE21E768}" srcOrd="0" destOrd="0" presId="urn:microsoft.com/office/officeart/2005/8/layout/hList1"/>
    <dgm:cxn modelId="{4C607CD8-5F51-44D7-9AA9-23F6662300A0}" type="presParOf" srcId="{19F4B26E-BA47-412D-982A-A2179C37EB07}" destId="{6A7AF020-CA2B-465B-B39D-549606767227}" srcOrd="1" destOrd="0" presId="urn:microsoft.com/office/officeart/2005/8/layout/hList1"/>
    <dgm:cxn modelId="{C9FEC360-9A8F-467D-882A-F79B1259CA3E}" type="presParOf" srcId="{58B17DDE-C556-4F51-8F45-E59AE1F0D4B4}" destId="{37B3C82B-64A3-4FE1-9306-9595687BD71A}" srcOrd="3" destOrd="0" presId="urn:microsoft.com/office/officeart/2005/8/layout/hList1"/>
    <dgm:cxn modelId="{EDC65127-C10D-4860-A340-6BF5F48ADAF4}" type="presParOf" srcId="{58B17DDE-C556-4F51-8F45-E59AE1F0D4B4}" destId="{5B8D1849-8453-453E-926D-F58033A91617}" srcOrd="4" destOrd="0" presId="urn:microsoft.com/office/officeart/2005/8/layout/hList1"/>
    <dgm:cxn modelId="{9C7CD4C0-2BC3-4C6C-A382-B2B4A725F8D6}" type="presParOf" srcId="{5B8D1849-8453-453E-926D-F58033A91617}" destId="{8DAA7ABA-A88A-43C4-9C68-27658E7C1522}" srcOrd="0" destOrd="0" presId="urn:microsoft.com/office/officeart/2005/8/layout/hList1"/>
    <dgm:cxn modelId="{53D0A321-4741-4F13-A8F8-BF717908D3D7}" type="presParOf" srcId="{5B8D1849-8453-453E-926D-F58033A91617}" destId="{2E09B24C-1537-467F-9FEB-9FBCFA39F1E0}" srcOrd="1" destOrd="0" presId="urn:microsoft.com/office/officeart/2005/8/layout/hList1"/>
    <dgm:cxn modelId="{81A8BC45-8BDD-46C0-B446-16BF60F45BCA}" type="presParOf" srcId="{58B17DDE-C556-4F51-8F45-E59AE1F0D4B4}" destId="{184753E1-F519-483E-85E6-9972F65192B0}" srcOrd="5" destOrd="0" presId="urn:microsoft.com/office/officeart/2005/8/layout/hList1"/>
    <dgm:cxn modelId="{0D0C5E36-B7C2-4CA4-8CA7-29A70E3913CD}" type="presParOf" srcId="{58B17DDE-C556-4F51-8F45-E59AE1F0D4B4}" destId="{2742FA04-9D45-4C7E-9821-45D5C5E80E61}" srcOrd="6" destOrd="0" presId="urn:microsoft.com/office/officeart/2005/8/layout/hList1"/>
    <dgm:cxn modelId="{5C038351-88ED-47DA-9DB5-A8C9122E095F}" type="presParOf" srcId="{2742FA04-9D45-4C7E-9821-45D5C5E80E61}" destId="{C89B277E-4545-430B-A8C3-ACB7F68C0CE9}" srcOrd="0" destOrd="0" presId="urn:microsoft.com/office/officeart/2005/8/layout/hList1"/>
    <dgm:cxn modelId="{B3A77FD3-A093-41D1-AAE7-2CAE5E1DC6F9}" type="presParOf" srcId="{2742FA04-9D45-4C7E-9821-45D5C5E80E61}" destId="{3F73EBD5-97B2-40DA-8C69-7041037FA5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668C2-DB24-4AAF-A455-16D1CF7DA4C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EC6B73-87D7-4301-92C7-642BA5D78091}">
      <dgm:prSet phldrT="[Text]" custT="1"/>
      <dgm:spPr/>
      <dgm:t>
        <a:bodyPr/>
        <a:lstStyle/>
        <a:p>
          <a:r>
            <a:rPr lang="cs-CZ" sz="2000" dirty="0" smtClean="0"/>
            <a:t>KAPALNÉ</a:t>
          </a:r>
          <a:endParaRPr lang="cs-CZ" sz="2000" dirty="0"/>
        </a:p>
      </dgm:t>
    </dgm:pt>
    <dgm:pt modelId="{579F2194-CDF8-43F4-A5F1-1CDA4FA1F14C}" type="parTrans" cxnId="{7FBE4166-FDAD-4F25-B3FA-90EB5790CFDE}">
      <dgm:prSet/>
      <dgm:spPr/>
      <dgm:t>
        <a:bodyPr/>
        <a:lstStyle/>
        <a:p>
          <a:endParaRPr lang="cs-CZ"/>
        </a:p>
      </dgm:t>
    </dgm:pt>
    <dgm:pt modelId="{2784E31F-EAA9-4E15-9E37-5795FA75F321}" type="sibTrans" cxnId="{7FBE4166-FDAD-4F25-B3FA-90EB5790CFDE}">
      <dgm:prSet/>
      <dgm:spPr/>
      <dgm:t>
        <a:bodyPr/>
        <a:lstStyle/>
        <a:p>
          <a:endParaRPr lang="cs-CZ"/>
        </a:p>
      </dgm:t>
    </dgm:pt>
    <dgm:pt modelId="{098EA040-B0E2-47EE-9FE6-C700BC52E398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cs-CZ" sz="1600" baseline="0" dirty="0" smtClean="0">
              <a:solidFill>
                <a:schemeClr val="tx1"/>
              </a:solidFill>
            </a:rPr>
            <a:t>- </a:t>
          </a:r>
          <a:r>
            <a:rPr lang="cs-CZ" sz="1200" baseline="0" dirty="0" smtClean="0">
              <a:solidFill>
                <a:schemeClr val="tx1"/>
              </a:solidFill>
            </a:rPr>
            <a:t>snadné polykání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jednoduchá aplikace dětem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lze je dávkovat i mimo trávicí soustavu</a:t>
          </a:r>
        </a:p>
      </dgm:t>
    </dgm:pt>
    <dgm:pt modelId="{25628D1A-1E07-4090-AC2C-3EAA52D24EA2}" type="parTrans" cxnId="{D83027E3-D05C-4891-B335-F25D9A6786E4}">
      <dgm:prSet/>
      <dgm:spPr/>
      <dgm:t>
        <a:bodyPr/>
        <a:lstStyle/>
        <a:p>
          <a:endParaRPr lang="cs-CZ"/>
        </a:p>
      </dgm:t>
    </dgm:pt>
    <dgm:pt modelId="{AA788668-DC45-409C-9839-A4461EB08E28}" type="sibTrans" cxnId="{D83027E3-D05C-4891-B335-F25D9A6786E4}">
      <dgm:prSet/>
      <dgm:spPr/>
      <dgm:t>
        <a:bodyPr/>
        <a:lstStyle/>
        <a:p>
          <a:endParaRPr lang="cs-CZ"/>
        </a:p>
      </dgm:t>
    </dgm:pt>
    <dgm:pt modelId="{A1AE6ACE-1DFF-4EF5-AD3C-2B871153AF13}">
      <dgm:prSet phldrT="[Text]" custT="1"/>
      <dgm:spPr>
        <a:solidFill>
          <a:srgbClr val="FF0000"/>
        </a:solidFill>
      </dgm:spPr>
      <dgm:t>
        <a:bodyPr/>
        <a:lstStyle/>
        <a:p>
          <a:pPr algn="l"/>
          <a:endParaRPr lang="cs-CZ" sz="1200" baseline="0" dirty="0" smtClean="0">
            <a:solidFill>
              <a:schemeClr val="tx1"/>
            </a:solidFill>
          </a:endParaRP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menší doba trvanlivosti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nepříjemná chuť či zápach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 přesnost dávkování – srážení, zákal</a:t>
          </a:r>
        </a:p>
        <a:p>
          <a:pPr algn="l"/>
          <a:endParaRPr lang="cs-CZ" sz="1600" dirty="0"/>
        </a:p>
      </dgm:t>
    </dgm:pt>
    <dgm:pt modelId="{49EE2A73-39B6-4EBA-8382-3326D7262CF0}" type="parTrans" cxnId="{6999A901-4BC0-4E78-8034-0CFEA1BDFB84}">
      <dgm:prSet/>
      <dgm:spPr/>
      <dgm:t>
        <a:bodyPr/>
        <a:lstStyle/>
        <a:p>
          <a:endParaRPr lang="cs-CZ"/>
        </a:p>
      </dgm:t>
    </dgm:pt>
    <dgm:pt modelId="{125E40C6-7126-4EE4-868A-2F655C4D9E32}" type="sibTrans" cxnId="{6999A901-4BC0-4E78-8034-0CFEA1BDFB84}">
      <dgm:prSet/>
      <dgm:spPr/>
      <dgm:t>
        <a:bodyPr/>
        <a:lstStyle/>
        <a:p>
          <a:endParaRPr lang="cs-CZ"/>
        </a:p>
      </dgm:t>
    </dgm:pt>
    <dgm:pt modelId="{6A0A9A81-1332-4B55-8DD9-29249F9BFA45}">
      <dgm:prSet phldrT="[Text]" custT="1"/>
      <dgm:spPr/>
      <dgm:t>
        <a:bodyPr/>
        <a:lstStyle/>
        <a:p>
          <a:r>
            <a:rPr lang="cs-CZ" sz="2000" dirty="0" smtClean="0"/>
            <a:t>PEVNÉ</a:t>
          </a:r>
          <a:endParaRPr lang="cs-CZ" sz="2000" dirty="0"/>
        </a:p>
      </dgm:t>
    </dgm:pt>
    <dgm:pt modelId="{A1796C9A-DD10-45C6-ABF5-E0386A5EAA2B}" type="parTrans" cxnId="{D13885DE-E74F-45C9-8600-1AD3077F00F4}">
      <dgm:prSet/>
      <dgm:spPr/>
      <dgm:t>
        <a:bodyPr/>
        <a:lstStyle/>
        <a:p>
          <a:endParaRPr lang="cs-CZ"/>
        </a:p>
      </dgm:t>
    </dgm:pt>
    <dgm:pt modelId="{2C2D6638-83E4-469E-A326-AD724C4E75FF}" type="sibTrans" cxnId="{D13885DE-E74F-45C9-8600-1AD3077F00F4}">
      <dgm:prSet/>
      <dgm:spPr/>
      <dgm:t>
        <a:bodyPr/>
        <a:lstStyle/>
        <a:p>
          <a:endParaRPr lang="cs-CZ"/>
        </a:p>
      </dgm:t>
    </dgm:pt>
    <dgm:pt modelId="{76A09E54-7124-4864-8AFF-4B1236AD2C09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cs-CZ" sz="1200" baseline="0" dirty="0" smtClean="0">
              <a:solidFill>
                <a:schemeClr val="tx1"/>
              </a:solidFill>
            </a:rPr>
            <a:t> 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jednoduchá technologie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přesnost dávkování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jednoduchá aplikace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dobrá biologická dostupnost</a:t>
          </a:r>
        </a:p>
        <a:p>
          <a:pPr algn="l"/>
          <a:r>
            <a:rPr lang="cs-CZ" sz="1600" baseline="0" dirty="0" smtClean="0">
              <a:solidFill>
                <a:schemeClr val="tx1"/>
              </a:solidFill>
            </a:rPr>
            <a:t> </a:t>
          </a:r>
          <a:endParaRPr lang="cs-CZ" sz="1600" baseline="0" dirty="0">
            <a:solidFill>
              <a:schemeClr val="tx1"/>
            </a:solidFill>
          </a:endParaRPr>
        </a:p>
      </dgm:t>
    </dgm:pt>
    <dgm:pt modelId="{2BE57F94-BA8C-4F3F-B01E-7D50449DCAEF}" type="parTrans" cxnId="{86065B27-B226-4B12-8BA3-00B1CE1D216D}">
      <dgm:prSet/>
      <dgm:spPr/>
      <dgm:t>
        <a:bodyPr/>
        <a:lstStyle/>
        <a:p>
          <a:endParaRPr lang="cs-CZ"/>
        </a:p>
      </dgm:t>
    </dgm:pt>
    <dgm:pt modelId="{7D6D661C-8EB0-429B-815D-7387A1493AFA}" type="sibTrans" cxnId="{86065B27-B226-4B12-8BA3-00B1CE1D216D}">
      <dgm:prSet/>
      <dgm:spPr/>
      <dgm:t>
        <a:bodyPr/>
        <a:lstStyle/>
        <a:p>
          <a:endParaRPr lang="cs-CZ"/>
        </a:p>
      </dgm:t>
    </dgm:pt>
    <dgm:pt modelId="{5A9568D6-C7AA-49DD-A4C9-71BD2E1D1389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cs-CZ" sz="1200" baseline="0" dirty="0" smtClean="0">
              <a:solidFill>
                <a:schemeClr val="tx1"/>
              </a:solidFill>
            </a:rPr>
            <a:t>- omezená aplikace malým dětem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dráždění trávicí soustavy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opoždění nástupu účinků</a:t>
          </a:r>
          <a:endParaRPr lang="cs-CZ" sz="1200" baseline="0" dirty="0">
            <a:solidFill>
              <a:schemeClr val="tx1"/>
            </a:solidFill>
          </a:endParaRPr>
        </a:p>
      </dgm:t>
    </dgm:pt>
    <dgm:pt modelId="{561A53F1-F555-439B-B6F6-8A56C44CD7BD}" type="parTrans" cxnId="{9AC923CD-AF06-41C4-8AAA-35AB3F64BBB8}">
      <dgm:prSet/>
      <dgm:spPr/>
      <dgm:t>
        <a:bodyPr/>
        <a:lstStyle/>
        <a:p>
          <a:endParaRPr lang="cs-CZ"/>
        </a:p>
      </dgm:t>
    </dgm:pt>
    <dgm:pt modelId="{DC48C781-CD49-4B46-9365-701BBC1E317E}" type="sibTrans" cxnId="{9AC923CD-AF06-41C4-8AAA-35AB3F64BBB8}">
      <dgm:prSet/>
      <dgm:spPr/>
      <dgm:t>
        <a:bodyPr/>
        <a:lstStyle/>
        <a:p>
          <a:endParaRPr lang="cs-CZ"/>
        </a:p>
      </dgm:t>
    </dgm:pt>
    <dgm:pt modelId="{EB527D64-30C2-4C57-82E3-2DDE9BF46F73}">
      <dgm:prSet phldrT="[Text]" custT="1"/>
      <dgm:spPr/>
      <dgm:t>
        <a:bodyPr/>
        <a:lstStyle/>
        <a:p>
          <a:r>
            <a:rPr lang="cs-CZ" sz="2000" dirty="0" smtClean="0"/>
            <a:t>POLOTUHÉ</a:t>
          </a:r>
          <a:endParaRPr lang="cs-CZ" sz="2000" dirty="0"/>
        </a:p>
      </dgm:t>
    </dgm:pt>
    <dgm:pt modelId="{867F4C76-F35C-4D81-9CB8-6BAC14F133DC}" type="parTrans" cxnId="{4A0470A8-C748-482C-828D-0AE080B26014}">
      <dgm:prSet/>
      <dgm:spPr/>
      <dgm:t>
        <a:bodyPr/>
        <a:lstStyle/>
        <a:p>
          <a:endParaRPr lang="cs-CZ"/>
        </a:p>
      </dgm:t>
    </dgm:pt>
    <dgm:pt modelId="{F375B7BE-25AB-419A-97B3-578B270F0ADB}" type="sibTrans" cxnId="{4A0470A8-C748-482C-828D-0AE080B26014}">
      <dgm:prSet/>
      <dgm:spPr/>
      <dgm:t>
        <a:bodyPr/>
        <a:lstStyle/>
        <a:p>
          <a:endParaRPr lang="cs-CZ"/>
        </a:p>
      </dgm:t>
    </dgm:pt>
    <dgm:pt modelId="{0C32C8FF-516B-458F-A2D1-C867F7452DC5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cs-CZ" sz="1200" baseline="0" dirty="0" smtClean="0">
              <a:solidFill>
                <a:schemeClr val="tx1"/>
              </a:solidFill>
            </a:rPr>
            <a:t>- lokální působení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nedráždí trávicí soustavu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snadná aplikace</a:t>
          </a:r>
          <a:endParaRPr lang="cs-CZ" sz="1200" baseline="0" dirty="0">
            <a:solidFill>
              <a:schemeClr val="tx1"/>
            </a:solidFill>
          </a:endParaRPr>
        </a:p>
      </dgm:t>
    </dgm:pt>
    <dgm:pt modelId="{61734310-36E5-41BA-954B-4C82D4D999BB}" type="parTrans" cxnId="{B35B7542-1633-4429-9205-A3FA07840997}">
      <dgm:prSet/>
      <dgm:spPr/>
      <dgm:t>
        <a:bodyPr/>
        <a:lstStyle/>
        <a:p>
          <a:endParaRPr lang="cs-CZ"/>
        </a:p>
      </dgm:t>
    </dgm:pt>
    <dgm:pt modelId="{58DAB807-0A17-49CC-A162-00F39EBC9709}" type="sibTrans" cxnId="{B35B7542-1633-4429-9205-A3FA07840997}">
      <dgm:prSet/>
      <dgm:spPr/>
      <dgm:t>
        <a:bodyPr/>
        <a:lstStyle/>
        <a:p>
          <a:endParaRPr lang="cs-CZ"/>
        </a:p>
      </dgm:t>
    </dgm:pt>
    <dgm:pt modelId="{FBFF55BE-2D00-4326-8C1F-8E087F5C32F7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cs-CZ" sz="1200" baseline="0" dirty="0" smtClean="0">
              <a:solidFill>
                <a:schemeClr val="tx1"/>
              </a:solidFill>
            </a:rPr>
            <a:t> - potíže se skladováním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interakce s UV  zářením</a:t>
          </a:r>
        </a:p>
        <a:p>
          <a:pPr algn="l"/>
          <a:r>
            <a:rPr lang="cs-CZ" sz="1200" baseline="0" dirty="0" smtClean="0">
              <a:solidFill>
                <a:schemeClr val="tx1"/>
              </a:solidFill>
            </a:rPr>
            <a:t>- barvení kůže a oblečení</a:t>
          </a:r>
          <a:endParaRPr lang="cs-CZ" sz="1200" baseline="0" dirty="0">
            <a:solidFill>
              <a:schemeClr val="tx1"/>
            </a:solidFill>
          </a:endParaRPr>
        </a:p>
      </dgm:t>
    </dgm:pt>
    <dgm:pt modelId="{AF5F860C-87E1-40A4-BD52-0E0A12D10E5E}" type="parTrans" cxnId="{FD892B6B-43F6-4F40-A422-722ED991711A}">
      <dgm:prSet/>
      <dgm:spPr/>
      <dgm:t>
        <a:bodyPr/>
        <a:lstStyle/>
        <a:p>
          <a:endParaRPr lang="cs-CZ"/>
        </a:p>
      </dgm:t>
    </dgm:pt>
    <dgm:pt modelId="{3027AE9B-D930-48B6-B517-B8B77D429794}" type="sibTrans" cxnId="{FD892B6B-43F6-4F40-A422-722ED991711A}">
      <dgm:prSet/>
      <dgm:spPr/>
      <dgm:t>
        <a:bodyPr/>
        <a:lstStyle/>
        <a:p>
          <a:endParaRPr lang="cs-CZ"/>
        </a:p>
      </dgm:t>
    </dgm:pt>
    <dgm:pt modelId="{BC4FF413-4AC4-4ED7-95C5-C7CD501D0DE4}" type="pres">
      <dgm:prSet presAssocID="{1A4668C2-DB24-4AAF-A455-16D1CF7DA4C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6EAD7E-8074-46AC-85C9-C245FBA88A8E}" type="pres">
      <dgm:prSet presAssocID="{2EEC6B73-87D7-4301-92C7-642BA5D78091}" presName="compNode" presStyleCnt="0"/>
      <dgm:spPr/>
    </dgm:pt>
    <dgm:pt modelId="{C1DD3AEA-A897-4E8B-9C4E-9A076F1B36FA}" type="pres">
      <dgm:prSet presAssocID="{2EEC6B73-87D7-4301-92C7-642BA5D78091}" presName="aNode" presStyleLbl="bgShp" presStyleIdx="0" presStyleCnt="3" custLinFactNeighborX="-14808"/>
      <dgm:spPr/>
      <dgm:t>
        <a:bodyPr/>
        <a:lstStyle/>
        <a:p>
          <a:endParaRPr lang="cs-CZ"/>
        </a:p>
      </dgm:t>
    </dgm:pt>
    <dgm:pt modelId="{90897015-C9FD-4203-B302-2ED86CEE5A80}" type="pres">
      <dgm:prSet presAssocID="{2EEC6B73-87D7-4301-92C7-642BA5D78091}" presName="textNode" presStyleLbl="bgShp" presStyleIdx="0" presStyleCnt="3"/>
      <dgm:spPr/>
      <dgm:t>
        <a:bodyPr/>
        <a:lstStyle/>
        <a:p>
          <a:endParaRPr lang="cs-CZ"/>
        </a:p>
      </dgm:t>
    </dgm:pt>
    <dgm:pt modelId="{95A6C067-121D-4D2E-8500-69469D6ABC56}" type="pres">
      <dgm:prSet presAssocID="{2EEC6B73-87D7-4301-92C7-642BA5D78091}" presName="compChildNode" presStyleCnt="0"/>
      <dgm:spPr/>
    </dgm:pt>
    <dgm:pt modelId="{495974F3-6BDE-47E7-B604-9A20E3BEC8B6}" type="pres">
      <dgm:prSet presAssocID="{2EEC6B73-87D7-4301-92C7-642BA5D78091}" presName="theInnerList" presStyleCnt="0"/>
      <dgm:spPr/>
    </dgm:pt>
    <dgm:pt modelId="{546684AC-0E88-45F8-9BE9-5D4F3C81D870}" type="pres">
      <dgm:prSet presAssocID="{098EA040-B0E2-47EE-9FE6-C700BC52E398}" presName="childNode" presStyleLbl="node1" presStyleIdx="0" presStyleCnt="6" custScaleX="1158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D11C40-8AE6-49CF-8B73-DFF38111D4CB}" type="pres">
      <dgm:prSet presAssocID="{098EA040-B0E2-47EE-9FE6-C700BC52E398}" presName="aSpace2" presStyleCnt="0"/>
      <dgm:spPr/>
    </dgm:pt>
    <dgm:pt modelId="{DA38E3C3-1969-4135-8F11-2602A2E3F564}" type="pres">
      <dgm:prSet presAssocID="{A1AE6ACE-1DFF-4EF5-AD3C-2B871153AF13}" presName="childNode" presStyleLbl="node1" presStyleIdx="1" presStyleCnt="6" custScaleX="1149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8F2512-FD11-435F-A05A-67861FE5615D}" type="pres">
      <dgm:prSet presAssocID="{2EEC6B73-87D7-4301-92C7-642BA5D78091}" presName="aSpace" presStyleCnt="0"/>
      <dgm:spPr/>
    </dgm:pt>
    <dgm:pt modelId="{101734C6-8099-4DC8-85DD-9B974A2DAD62}" type="pres">
      <dgm:prSet presAssocID="{6A0A9A81-1332-4B55-8DD9-29249F9BFA45}" presName="compNode" presStyleCnt="0"/>
      <dgm:spPr/>
    </dgm:pt>
    <dgm:pt modelId="{A280F8F4-A871-43BB-8D4F-2FF2ED531C00}" type="pres">
      <dgm:prSet presAssocID="{6A0A9A81-1332-4B55-8DD9-29249F9BFA45}" presName="aNode" presStyleLbl="bgShp" presStyleIdx="1" presStyleCnt="3"/>
      <dgm:spPr/>
      <dgm:t>
        <a:bodyPr/>
        <a:lstStyle/>
        <a:p>
          <a:endParaRPr lang="cs-CZ"/>
        </a:p>
      </dgm:t>
    </dgm:pt>
    <dgm:pt modelId="{E57C7B8B-6D14-4A9E-8BBB-CE8339310F58}" type="pres">
      <dgm:prSet presAssocID="{6A0A9A81-1332-4B55-8DD9-29249F9BFA45}" presName="textNode" presStyleLbl="bgShp" presStyleIdx="1" presStyleCnt="3"/>
      <dgm:spPr/>
      <dgm:t>
        <a:bodyPr/>
        <a:lstStyle/>
        <a:p>
          <a:endParaRPr lang="cs-CZ"/>
        </a:p>
      </dgm:t>
    </dgm:pt>
    <dgm:pt modelId="{8A0CA4BE-1A61-4ABD-B6CE-B089BC9D49A6}" type="pres">
      <dgm:prSet presAssocID="{6A0A9A81-1332-4B55-8DD9-29249F9BFA45}" presName="compChildNode" presStyleCnt="0"/>
      <dgm:spPr/>
    </dgm:pt>
    <dgm:pt modelId="{17498DD1-8527-426F-9985-948B315EB341}" type="pres">
      <dgm:prSet presAssocID="{6A0A9A81-1332-4B55-8DD9-29249F9BFA45}" presName="theInnerList" presStyleCnt="0"/>
      <dgm:spPr/>
    </dgm:pt>
    <dgm:pt modelId="{7CA52A4E-5778-4C37-A55C-5F23A5BCEB95}" type="pres">
      <dgm:prSet presAssocID="{76A09E54-7124-4864-8AFF-4B1236AD2C09}" presName="childNode" presStyleLbl="node1" presStyleIdx="2" presStyleCnt="6" custScaleX="113850" custScaleY="1015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07C11A-7D21-4C4D-A287-D8FFDD7708D4}" type="pres">
      <dgm:prSet presAssocID="{76A09E54-7124-4864-8AFF-4B1236AD2C09}" presName="aSpace2" presStyleCnt="0"/>
      <dgm:spPr/>
    </dgm:pt>
    <dgm:pt modelId="{617ECC74-72BB-4E74-9062-0B5A8C5050E8}" type="pres">
      <dgm:prSet presAssocID="{5A9568D6-C7AA-49DD-A4C9-71BD2E1D1389}" presName="childNode" presStyleLbl="node1" presStyleIdx="3" presStyleCnt="6" custScaleX="1138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3A40B3-DDF6-4074-9DDA-A19BB41B15E0}" type="pres">
      <dgm:prSet presAssocID="{6A0A9A81-1332-4B55-8DD9-29249F9BFA45}" presName="aSpace" presStyleCnt="0"/>
      <dgm:spPr/>
    </dgm:pt>
    <dgm:pt modelId="{4D131371-D8D9-419A-BC6A-11AE65388412}" type="pres">
      <dgm:prSet presAssocID="{EB527D64-30C2-4C57-82E3-2DDE9BF46F73}" presName="compNode" presStyleCnt="0"/>
      <dgm:spPr/>
    </dgm:pt>
    <dgm:pt modelId="{8F0DB70C-F7CA-4B0C-ACB5-1CAC9D781587}" type="pres">
      <dgm:prSet presAssocID="{EB527D64-30C2-4C57-82E3-2DDE9BF46F73}" presName="aNode" presStyleLbl="bgShp" presStyleIdx="2" presStyleCnt="3"/>
      <dgm:spPr/>
      <dgm:t>
        <a:bodyPr/>
        <a:lstStyle/>
        <a:p>
          <a:endParaRPr lang="cs-CZ"/>
        </a:p>
      </dgm:t>
    </dgm:pt>
    <dgm:pt modelId="{3BB1DC0F-935D-4030-88DC-5001FFBDC371}" type="pres">
      <dgm:prSet presAssocID="{EB527D64-30C2-4C57-82E3-2DDE9BF46F73}" presName="textNode" presStyleLbl="bgShp" presStyleIdx="2" presStyleCnt="3"/>
      <dgm:spPr/>
      <dgm:t>
        <a:bodyPr/>
        <a:lstStyle/>
        <a:p>
          <a:endParaRPr lang="cs-CZ"/>
        </a:p>
      </dgm:t>
    </dgm:pt>
    <dgm:pt modelId="{450DE200-F0F0-4432-B4C7-B789700B4D48}" type="pres">
      <dgm:prSet presAssocID="{EB527D64-30C2-4C57-82E3-2DDE9BF46F73}" presName="compChildNode" presStyleCnt="0"/>
      <dgm:spPr/>
    </dgm:pt>
    <dgm:pt modelId="{8FD87569-3690-4010-B127-D00B816DBC4A}" type="pres">
      <dgm:prSet presAssocID="{EB527D64-30C2-4C57-82E3-2DDE9BF46F73}" presName="theInnerList" presStyleCnt="0"/>
      <dgm:spPr/>
    </dgm:pt>
    <dgm:pt modelId="{2CD6E851-E342-48C5-AA7D-BA6D531FEF23}" type="pres">
      <dgm:prSet presAssocID="{0C32C8FF-516B-458F-A2D1-C867F7452DC5}" presName="childNode" presStyleLbl="node1" presStyleIdx="4" presStyleCnt="6" custScaleX="1127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3FA026-4C9C-418F-8D12-76EE06CDD3C7}" type="pres">
      <dgm:prSet presAssocID="{0C32C8FF-516B-458F-A2D1-C867F7452DC5}" presName="aSpace2" presStyleCnt="0"/>
      <dgm:spPr/>
    </dgm:pt>
    <dgm:pt modelId="{34915CCF-D17E-41C1-ABCC-F49B02760B6A}" type="pres">
      <dgm:prSet presAssocID="{FBFF55BE-2D00-4326-8C1F-8E087F5C32F7}" presName="childNode" presStyleLbl="node1" presStyleIdx="5" presStyleCnt="6" custScaleX="1127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43B08DE-63A9-40FB-974A-9756D972C12B}" type="presOf" srcId="{EB527D64-30C2-4C57-82E3-2DDE9BF46F73}" destId="{8F0DB70C-F7CA-4B0C-ACB5-1CAC9D781587}" srcOrd="0" destOrd="0" presId="urn:microsoft.com/office/officeart/2005/8/layout/lProcess2"/>
    <dgm:cxn modelId="{7FBE4166-FDAD-4F25-B3FA-90EB5790CFDE}" srcId="{1A4668C2-DB24-4AAF-A455-16D1CF7DA4CC}" destId="{2EEC6B73-87D7-4301-92C7-642BA5D78091}" srcOrd="0" destOrd="0" parTransId="{579F2194-CDF8-43F4-A5F1-1CDA4FA1F14C}" sibTransId="{2784E31F-EAA9-4E15-9E37-5795FA75F321}"/>
    <dgm:cxn modelId="{FD892B6B-43F6-4F40-A422-722ED991711A}" srcId="{EB527D64-30C2-4C57-82E3-2DDE9BF46F73}" destId="{FBFF55BE-2D00-4326-8C1F-8E087F5C32F7}" srcOrd="1" destOrd="0" parTransId="{AF5F860C-87E1-40A4-BD52-0E0A12D10E5E}" sibTransId="{3027AE9B-D930-48B6-B517-B8B77D429794}"/>
    <dgm:cxn modelId="{2D1468A7-5037-432A-8506-1C28515CC667}" type="presOf" srcId="{6A0A9A81-1332-4B55-8DD9-29249F9BFA45}" destId="{A280F8F4-A871-43BB-8D4F-2FF2ED531C00}" srcOrd="0" destOrd="0" presId="urn:microsoft.com/office/officeart/2005/8/layout/lProcess2"/>
    <dgm:cxn modelId="{7E0B1AC0-E607-4FFF-9011-816A32F7FC99}" type="presOf" srcId="{FBFF55BE-2D00-4326-8C1F-8E087F5C32F7}" destId="{34915CCF-D17E-41C1-ABCC-F49B02760B6A}" srcOrd="0" destOrd="0" presId="urn:microsoft.com/office/officeart/2005/8/layout/lProcess2"/>
    <dgm:cxn modelId="{9AC923CD-AF06-41C4-8AAA-35AB3F64BBB8}" srcId="{6A0A9A81-1332-4B55-8DD9-29249F9BFA45}" destId="{5A9568D6-C7AA-49DD-A4C9-71BD2E1D1389}" srcOrd="1" destOrd="0" parTransId="{561A53F1-F555-439B-B6F6-8A56C44CD7BD}" sibTransId="{DC48C781-CD49-4B46-9365-701BBC1E317E}"/>
    <dgm:cxn modelId="{F8412F9F-2855-4C5F-A416-50D6BEA0A651}" type="presOf" srcId="{0C32C8FF-516B-458F-A2D1-C867F7452DC5}" destId="{2CD6E851-E342-48C5-AA7D-BA6D531FEF23}" srcOrd="0" destOrd="0" presId="urn:microsoft.com/office/officeart/2005/8/layout/lProcess2"/>
    <dgm:cxn modelId="{5911D421-09C7-46CB-99FF-B3273A62BE84}" type="presOf" srcId="{098EA040-B0E2-47EE-9FE6-C700BC52E398}" destId="{546684AC-0E88-45F8-9BE9-5D4F3C81D870}" srcOrd="0" destOrd="0" presId="urn:microsoft.com/office/officeart/2005/8/layout/lProcess2"/>
    <dgm:cxn modelId="{D13885DE-E74F-45C9-8600-1AD3077F00F4}" srcId="{1A4668C2-DB24-4AAF-A455-16D1CF7DA4CC}" destId="{6A0A9A81-1332-4B55-8DD9-29249F9BFA45}" srcOrd="1" destOrd="0" parTransId="{A1796C9A-DD10-45C6-ABF5-E0386A5EAA2B}" sibTransId="{2C2D6638-83E4-469E-A326-AD724C4E75FF}"/>
    <dgm:cxn modelId="{E919E9E0-22A7-46AF-B101-77A14E773B37}" type="presOf" srcId="{1A4668C2-DB24-4AAF-A455-16D1CF7DA4CC}" destId="{BC4FF413-4AC4-4ED7-95C5-C7CD501D0DE4}" srcOrd="0" destOrd="0" presId="urn:microsoft.com/office/officeart/2005/8/layout/lProcess2"/>
    <dgm:cxn modelId="{D83027E3-D05C-4891-B335-F25D9A6786E4}" srcId="{2EEC6B73-87D7-4301-92C7-642BA5D78091}" destId="{098EA040-B0E2-47EE-9FE6-C700BC52E398}" srcOrd="0" destOrd="0" parTransId="{25628D1A-1E07-4090-AC2C-3EAA52D24EA2}" sibTransId="{AA788668-DC45-409C-9839-A4461EB08E28}"/>
    <dgm:cxn modelId="{285ACF5D-2068-405F-8154-5834AB6972FE}" type="presOf" srcId="{A1AE6ACE-1DFF-4EF5-AD3C-2B871153AF13}" destId="{DA38E3C3-1969-4135-8F11-2602A2E3F564}" srcOrd="0" destOrd="0" presId="urn:microsoft.com/office/officeart/2005/8/layout/lProcess2"/>
    <dgm:cxn modelId="{86065B27-B226-4B12-8BA3-00B1CE1D216D}" srcId="{6A0A9A81-1332-4B55-8DD9-29249F9BFA45}" destId="{76A09E54-7124-4864-8AFF-4B1236AD2C09}" srcOrd="0" destOrd="0" parTransId="{2BE57F94-BA8C-4F3F-B01E-7D50449DCAEF}" sibTransId="{7D6D661C-8EB0-429B-815D-7387A1493AFA}"/>
    <dgm:cxn modelId="{A5FAEA9B-3D7D-4DCB-B9EF-0D34990D5B6A}" type="presOf" srcId="{5A9568D6-C7AA-49DD-A4C9-71BD2E1D1389}" destId="{617ECC74-72BB-4E74-9062-0B5A8C5050E8}" srcOrd="0" destOrd="0" presId="urn:microsoft.com/office/officeart/2005/8/layout/lProcess2"/>
    <dgm:cxn modelId="{AE815197-D02E-4E10-A1B4-146D9887986E}" type="presOf" srcId="{2EEC6B73-87D7-4301-92C7-642BA5D78091}" destId="{90897015-C9FD-4203-B302-2ED86CEE5A80}" srcOrd="1" destOrd="0" presId="urn:microsoft.com/office/officeart/2005/8/layout/lProcess2"/>
    <dgm:cxn modelId="{4A0470A8-C748-482C-828D-0AE080B26014}" srcId="{1A4668C2-DB24-4AAF-A455-16D1CF7DA4CC}" destId="{EB527D64-30C2-4C57-82E3-2DDE9BF46F73}" srcOrd="2" destOrd="0" parTransId="{867F4C76-F35C-4D81-9CB8-6BAC14F133DC}" sibTransId="{F375B7BE-25AB-419A-97B3-578B270F0ADB}"/>
    <dgm:cxn modelId="{7024B8AF-4DA7-4974-ACB0-3F4B46015783}" type="presOf" srcId="{2EEC6B73-87D7-4301-92C7-642BA5D78091}" destId="{C1DD3AEA-A897-4E8B-9C4E-9A076F1B36FA}" srcOrd="0" destOrd="0" presId="urn:microsoft.com/office/officeart/2005/8/layout/lProcess2"/>
    <dgm:cxn modelId="{A10669F0-E31E-468F-8F9F-43ABCDEC2063}" type="presOf" srcId="{76A09E54-7124-4864-8AFF-4B1236AD2C09}" destId="{7CA52A4E-5778-4C37-A55C-5F23A5BCEB95}" srcOrd="0" destOrd="0" presId="urn:microsoft.com/office/officeart/2005/8/layout/lProcess2"/>
    <dgm:cxn modelId="{6999A901-4BC0-4E78-8034-0CFEA1BDFB84}" srcId="{2EEC6B73-87D7-4301-92C7-642BA5D78091}" destId="{A1AE6ACE-1DFF-4EF5-AD3C-2B871153AF13}" srcOrd="1" destOrd="0" parTransId="{49EE2A73-39B6-4EBA-8382-3326D7262CF0}" sibTransId="{125E40C6-7126-4EE4-868A-2F655C4D9E32}"/>
    <dgm:cxn modelId="{C4FA74C8-F536-4DE4-AE07-BE37C09090DD}" type="presOf" srcId="{6A0A9A81-1332-4B55-8DD9-29249F9BFA45}" destId="{E57C7B8B-6D14-4A9E-8BBB-CE8339310F58}" srcOrd="1" destOrd="0" presId="urn:microsoft.com/office/officeart/2005/8/layout/lProcess2"/>
    <dgm:cxn modelId="{B35B7542-1633-4429-9205-A3FA07840997}" srcId="{EB527D64-30C2-4C57-82E3-2DDE9BF46F73}" destId="{0C32C8FF-516B-458F-A2D1-C867F7452DC5}" srcOrd="0" destOrd="0" parTransId="{61734310-36E5-41BA-954B-4C82D4D999BB}" sibTransId="{58DAB807-0A17-49CC-A162-00F39EBC9709}"/>
    <dgm:cxn modelId="{B591A7E6-184E-414F-86E9-69BFF51D528E}" type="presOf" srcId="{EB527D64-30C2-4C57-82E3-2DDE9BF46F73}" destId="{3BB1DC0F-935D-4030-88DC-5001FFBDC371}" srcOrd="1" destOrd="0" presId="urn:microsoft.com/office/officeart/2005/8/layout/lProcess2"/>
    <dgm:cxn modelId="{31C425C1-911B-437B-9567-07C57E346B13}" type="presParOf" srcId="{BC4FF413-4AC4-4ED7-95C5-C7CD501D0DE4}" destId="{766EAD7E-8074-46AC-85C9-C245FBA88A8E}" srcOrd="0" destOrd="0" presId="urn:microsoft.com/office/officeart/2005/8/layout/lProcess2"/>
    <dgm:cxn modelId="{7AB5E52B-47DA-4D51-AF30-24DAE3C306E8}" type="presParOf" srcId="{766EAD7E-8074-46AC-85C9-C245FBA88A8E}" destId="{C1DD3AEA-A897-4E8B-9C4E-9A076F1B36FA}" srcOrd="0" destOrd="0" presId="urn:microsoft.com/office/officeart/2005/8/layout/lProcess2"/>
    <dgm:cxn modelId="{1CE2712B-FFDF-458C-A7D9-F0C772BE96C5}" type="presParOf" srcId="{766EAD7E-8074-46AC-85C9-C245FBA88A8E}" destId="{90897015-C9FD-4203-B302-2ED86CEE5A80}" srcOrd="1" destOrd="0" presId="urn:microsoft.com/office/officeart/2005/8/layout/lProcess2"/>
    <dgm:cxn modelId="{615F6EDE-AE59-4857-82A2-D62B8F0B893D}" type="presParOf" srcId="{766EAD7E-8074-46AC-85C9-C245FBA88A8E}" destId="{95A6C067-121D-4D2E-8500-69469D6ABC56}" srcOrd="2" destOrd="0" presId="urn:microsoft.com/office/officeart/2005/8/layout/lProcess2"/>
    <dgm:cxn modelId="{CF488C65-EC94-4777-90FE-8D55A29FDDFF}" type="presParOf" srcId="{95A6C067-121D-4D2E-8500-69469D6ABC56}" destId="{495974F3-6BDE-47E7-B604-9A20E3BEC8B6}" srcOrd="0" destOrd="0" presId="urn:microsoft.com/office/officeart/2005/8/layout/lProcess2"/>
    <dgm:cxn modelId="{0DF15B55-84C5-4B21-8814-477C676986E7}" type="presParOf" srcId="{495974F3-6BDE-47E7-B604-9A20E3BEC8B6}" destId="{546684AC-0E88-45F8-9BE9-5D4F3C81D870}" srcOrd="0" destOrd="0" presId="urn:microsoft.com/office/officeart/2005/8/layout/lProcess2"/>
    <dgm:cxn modelId="{D059DCF7-B0E6-488D-8A25-24EACA9DC833}" type="presParOf" srcId="{495974F3-6BDE-47E7-B604-9A20E3BEC8B6}" destId="{17D11C40-8AE6-49CF-8B73-DFF38111D4CB}" srcOrd="1" destOrd="0" presId="urn:microsoft.com/office/officeart/2005/8/layout/lProcess2"/>
    <dgm:cxn modelId="{E71A9CE8-2BB8-4304-8CC6-F5867B6ABA7B}" type="presParOf" srcId="{495974F3-6BDE-47E7-B604-9A20E3BEC8B6}" destId="{DA38E3C3-1969-4135-8F11-2602A2E3F564}" srcOrd="2" destOrd="0" presId="urn:microsoft.com/office/officeart/2005/8/layout/lProcess2"/>
    <dgm:cxn modelId="{DEA3253E-EEE4-482C-B354-26F2683E99B4}" type="presParOf" srcId="{BC4FF413-4AC4-4ED7-95C5-C7CD501D0DE4}" destId="{498F2512-FD11-435F-A05A-67861FE5615D}" srcOrd="1" destOrd="0" presId="urn:microsoft.com/office/officeart/2005/8/layout/lProcess2"/>
    <dgm:cxn modelId="{FE1ACBDA-F3B3-488B-A83A-B44FDC59578A}" type="presParOf" srcId="{BC4FF413-4AC4-4ED7-95C5-C7CD501D0DE4}" destId="{101734C6-8099-4DC8-85DD-9B974A2DAD62}" srcOrd="2" destOrd="0" presId="urn:microsoft.com/office/officeart/2005/8/layout/lProcess2"/>
    <dgm:cxn modelId="{A621E6A3-C988-42E7-9BD4-CF7391C3214E}" type="presParOf" srcId="{101734C6-8099-4DC8-85DD-9B974A2DAD62}" destId="{A280F8F4-A871-43BB-8D4F-2FF2ED531C00}" srcOrd="0" destOrd="0" presId="urn:microsoft.com/office/officeart/2005/8/layout/lProcess2"/>
    <dgm:cxn modelId="{8736654D-F713-4AB6-B649-A29E30E80108}" type="presParOf" srcId="{101734C6-8099-4DC8-85DD-9B974A2DAD62}" destId="{E57C7B8B-6D14-4A9E-8BBB-CE8339310F58}" srcOrd="1" destOrd="0" presId="urn:microsoft.com/office/officeart/2005/8/layout/lProcess2"/>
    <dgm:cxn modelId="{6C43A6BE-E4FE-4BC9-A6E7-2480F2E2371B}" type="presParOf" srcId="{101734C6-8099-4DC8-85DD-9B974A2DAD62}" destId="{8A0CA4BE-1A61-4ABD-B6CE-B089BC9D49A6}" srcOrd="2" destOrd="0" presId="urn:microsoft.com/office/officeart/2005/8/layout/lProcess2"/>
    <dgm:cxn modelId="{EFBE3302-6272-4854-91AF-52CBD9F85949}" type="presParOf" srcId="{8A0CA4BE-1A61-4ABD-B6CE-B089BC9D49A6}" destId="{17498DD1-8527-426F-9985-948B315EB341}" srcOrd="0" destOrd="0" presId="urn:microsoft.com/office/officeart/2005/8/layout/lProcess2"/>
    <dgm:cxn modelId="{5C7DA19D-2CA4-453F-A43D-82CFBFFDB37A}" type="presParOf" srcId="{17498DD1-8527-426F-9985-948B315EB341}" destId="{7CA52A4E-5778-4C37-A55C-5F23A5BCEB95}" srcOrd="0" destOrd="0" presId="urn:microsoft.com/office/officeart/2005/8/layout/lProcess2"/>
    <dgm:cxn modelId="{7FE44372-A02E-474D-9C23-3473CD336890}" type="presParOf" srcId="{17498DD1-8527-426F-9985-948B315EB341}" destId="{CB07C11A-7D21-4C4D-A287-D8FFDD7708D4}" srcOrd="1" destOrd="0" presId="urn:microsoft.com/office/officeart/2005/8/layout/lProcess2"/>
    <dgm:cxn modelId="{FF2A397A-055A-4B16-9209-78EDD5448303}" type="presParOf" srcId="{17498DD1-8527-426F-9985-948B315EB341}" destId="{617ECC74-72BB-4E74-9062-0B5A8C5050E8}" srcOrd="2" destOrd="0" presId="urn:microsoft.com/office/officeart/2005/8/layout/lProcess2"/>
    <dgm:cxn modelId="{A97F3A49-1214-4394-A85F-C5C706FEECD6}" type="presParOf" srcId="{BC4FF413-4AC4-4ED7-95C5-C7CD501D0DE4}" destId="{A33A40B3-DDF6-4074-9DDA-A19BB41B15E0}" srcOrd="3" destOrd="0" presId="urn:microsoft.com/office/officeart/2005/8/layout/lProcess2"/>
    <dgm:cxn modelId="{AD429E53-005F-4865-8128-3FAC3D7347AA}" type="presParOf" srcId="{BC4FF413-4AC4-4ED7-95C5-C7CD501D0DE4}" destId="{4D131371-D8D9-419A-BC6A-11AE65388412}" srcOrd="4" destOrd="0" presId="urn:microsoft.com/office/officeart/2005/8/layout/lProcess2"/>
    <dgm:cxn modelId="{B55E09F3-8F07-4EF8-84A1-572D86645ADC}" type="presParOf" srcId="{4D131371-D8D9-419A-BC6A-11AE65388412}" destId="{8F0DB70C-F7CA-4B0C-ACB5-1CAC9D781587}" srcOrd="0" destOrd="0" presId="urn:microsoft.com/office/officeart/2005/8/layout/lProcess2"/>
    <dgm:cxn modelId="{D052D746-E82A-4D4B-9DE0-56B55AB026B0}" type="presParOf" srcId="{4D131371-D8D9-419A-BC6A-11AE65388412}" destId="{3BB1DC0F-935D-4030-88DC-5001FFBDC371}" srcOrd="1" destOrd="0" presId="urn:microsoft.com/office/officeart/2005/8/layout/lProcess2"/>
    <dgm:cxn modelId="{2948C54D-DE4F-42B8-B62A-3364C2A26D41}" type="presParOf" srcId="{4D131371-D8D9-419A-BC6A-11AE65388412}" destId="{450DE200-F0F0-4432-B4C7-B789700B4D48}" srcOrd="2" destOrd="0" presId="urn:microsoft.com/office/officeart/2005/8/layout/lProcess2"/>
    <dgm:cxn modelId="{882F4337-7372-47B5-BCD0-8E67049AC8E3}" type="presParOf" srcId="{450DE200-F0F0-4432-B4C7-B789700B4D48}" destId="{8FD87569-3690-4010-B127-D00B816DBC4A}" srcOrd="0" destOrd="0" presId="urn:microsoft.com/office/officeart/2005/8/layout/lProcess2"/>
    <dgm:cxn modelId="{73C5BC0E-6B35-474E-A0DE-9B5E2F54AA48}" type="presParOf" srcId="{8FD87569-3690-4010-B127-D00B816DBC4A}" destId="{2CD6E851-E342-48C5-AA7D-BA6D531FEF23}" srcOrd="0" destOrd="0" presId="urn:microsoft.com/office/officeart/2005/8/layout/lProcess2"/>
    <dgm:cxn modelId="{F5FA05E5-4087-4D12-AB45-78B5A1D7F05E}" type="presParOf" srcId="{8FD87569-3690-4010-B127-D00B816DBC4A}" destId="{3E3FA026-4C9C-418F-8D12-76EE06CDD3C7}" srcOrd="1" destOrd="0" presId="urn:microsoft.com/office/officeart/2005/8/layout/lProcess2"/>
    <dgm:cxn modelId="{6E601C2A-C0D6-4281-AA5C-445ACEB33B77}" type="presParOf" srcId="{8FD87569-3690-4010-B127-D00B816DBC4A}" destId="{34915CCF-D17E-41C1-ABCC-F49B02760B6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BF5924-C08F-4CA5-8A8A-C8C4E2CB75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F8FC476-7E23-4633-8ACB-3DEBA5C7FCA3}">
      <dgm:prSet phldrT="[Text]"/>
      <dgm:spPr/>
      <dgm:t>
        <a:bodyPr/>
        <a:lstStyle/>
        <a:p>
          <a:r>
            <a:rPr lang="cs-CZ" dirty="0" smtClean="0"/>
            <a:t>léčivé látky</a:t>
          </a:r>
          <a:endParaRPr lang="cs-CZ" dirty="0"/>
        </a:p>
      </dgm:t>
    </dgm:pt>
    <dgm:pt modelId="{9E6D8B1B-A716-467A-8A35-19B8EF9B84CD}" type="parTrans" cxnId="{F9D39B75-3BAA-4E5B-BB1B-B421241794A8}">
      <dgm:prSet/>
      <dgm:spPr/>
      <dgm:t>
        <a:bodyPr/>
        <a:lstStyle/>
        <a:p>
          <a:endParaRPr lang="cs-CZ"/>
        </a:p>
      </dgm:t>
    </dgm:pt>
    <dgm:pt modelId="{F425349B-DB93-417C-928D-5FFBFE56DFAC}" type="sibTrans" cxnId="{F9D39B75-3BAA-4E5B-BB1B-B421241794A8}">
      <dgm:prSet/>
      <dgm:spPr/>
      <dgm:t>
        <a:bodyPr/>
        <a:lstStyle/>
        <a:p>
          <a:endParaRPr lang="cs-CZ"/>
        </a:p>
      </dgm:t>
    </dgm:pt>
    <dgm:pt modelId="{FD8905FC-EA82-4A24-9BF8-F96E90BD295B}">
      <dgm:prSet phldrT="[Text]"/>
      <dgm:spPr/>
      <dgm:t>
        <a:bodyPr/>
        <a:lstStyle/>
        <a:p>
          <a:r>
            <a:rPr lang="cs-CZ" dirty="0" smtClean="0"/>
            <a:t>v množství 0,5 – 500 mg</a:t>
          </a:r>
          <a:endParaRPr lang="cs-CZ" dirty="0"/>
        </a:p>
      </dgm:t>
    </dgm:pt>
    <dgm:pt modelId="{FA5E7C60-79EA-45C4-897F-64D5F8142A11}" type="parTrans" cxnId="{772EF5D8-655A-4C52-85FF-89EBD5BD3D2A}">
      <dgm:prSet/>
      <dgm:spPr/>
      <dgm:t>
        <a:bodyPr/>
        <a:lstStyle/>
        <a:p>
          <a:endParaRPr lang="cs-CZ"/>
        </a:p>
      </dgm:t>
    </dgm:pt>
    <dgm:pt modelId="{A33AE8DD-72C9-4D9D-85A2-6C5419FD6A6B}" type="sibTrans" cxnId="{772EF5D8-655A-4C52-85FF-89EBD5BD3D2A}">
      <dgm:prSet/>
      <dgm:spPr/>
      <dgm:t>
        <a:bodyPr/>
        <a:lstStyle/>
        <a:p>
          <a:endParaRPr lang="cs-CZ"/>
        </a:p>
      </dgm:t>
    </dgm:pt>
    <dgm:pt modelId="{CA283FAF-36B8-4D14-8C0C-361004047033}">
      <dgm:prSet phldrT="[Text]"/>
      <dgm:spPr/>
      <dgm:t>
        <a:bodyPr/>
        <a:lstStyle/>
        <a:p>
          <a:r>
            <a:rPr lang="cs-CZ" dirty="0" smtClean="0"/>
            <a:t>plniva</a:t>
          </a:r>
          <a:endParaRPr lang="cs-CZ" dirty="0"/>
        </a:p>
      </dgm:t>
    </dgm:pt>
    <dgm:pt modelId="{56FFD975-05BE-4D92-B2BA-1B53A9269009}" type="parTrans" cxnId="{19112C2D-32A3-4975-B5D2-0AE2CFDDB690}">
      <dgm:prSet/>
      <dgm:spPr/>
      <dgm:t>
        <a:bodyPr/>
        <a:lstStyle/>
        <a:p>
          <a:endParaRPr lang="cs-CZ"/>
        </a:p>
      </dgm:t>
    </dgm:pt>
    <dgm:pt modelId="{707FAC3E-E867-4177-98ED-0AFE66156F44}" type="sibTrans" cxnId="{19112C2D-32A3-4975-B5D2-0AE2CFDDB690}">
      <dgm:prSet/>
      <dgm:spPr/>
      <dgm:t>
        <a:bodyPr/>
        <a:lstStyle/>
        <a:p>
          <a:endParaRPr lang="cs-CZ"/>
        </a:p>
      </dgm:t>
    </dgm:pt>
    <dgm:pt modelId="{D322851D-9497-4D3E-B544-6DB183454CAF}">
      <dgm:prSet phldrT="[Text]"/>
      <dgm:spPr/>
      <dgm:t>
        <a:bodyPr/>
        <a:lstStyle/>
        <a:p>
          <a:r>
            <a:rPr lang="cs-CZ" dirty="0" smtClean="0"/>
            <a:t>síran vápenatý</a:t>
          </a:r>
          <a:endParaRPr lang="cs-CZ" dirty="0"/>
        </a:p>
      </dgm:t>
    </dgm:pt>
    <dgm:pt modelId="{7B0CA409-BDD0-4B6E-BE58-62818187D59D}" type="parTrans" cxnId="{26A56BEB-292D-45EF-A10F-D97A153315BD}">
      <dgm:prSet/>
      <dgm:spPr/>
      <dgm:t>
        <a:bodyPr/>
        <a:lstStyle/>
        <a:p>
          <a:endParaRPr lang="cs-CZ"/>
        </a:p>
      </dgm:t>
    </dgm:pt>
    <dgm:pt modelId="{E45A600C-7E35-4B80-9224-C45A8A3C9099}" type="sibTrans" cxnId="{26A56BEB-292D-45EF-A10F-D97A153315BD}">
      <dgm:prSet/>
      <dgm:spPr/>
      <dgm:t>
        <a:bodyPr/>
        <a:lstStyle/>
        <a:p>
          <a:endParaRPr lang="cs-CZ"/>
        </a:p>
      </dgm:t>
    </dgm:pt>
    <dgm:pt modelId="{066BE651-CFCF-465B-B54D-A39CD379668F}">
      <dgm:prSet phldrT="[Text]"/>
      <dgm:spPr/>
      <dgm:t>
        <a:bodyPr/>
        <a:lstStyle/>
        <a:p>
          <a:r>
            <a:rPr lang="cs-CZ" dirty="0" smtClean="0"/>
            <a:t>látky zajišťující rozpadavost</a:t>
          </a:r>
          <a:endParaRPr lang="cs-CZ" dirty="0"/>
        </a:p>
      </dgm:t>
    </dgm:pt>
    <dgm:pt modelId="{22D310E0-0BF4-4CFA-9539-4C4968BD542F}" type="parTrans" cxnId="{B9E7BC89-7E1D-4F44-86E7-44B16CC952F9}">
      <dgm:prSet/>
      <dgm:spPr/>
      <dgm:t>
        <a:bodyPr/>
        <a:lstStyle/>
        <a:p>
          <a:endParaRPr lang="cs-CZ"/>
        </a:p>
      </dgm:t>
    </dgm:pt>
    <dgm:pt modelId="{43AB67CF-602A-4D12-8396-4A9CA211DB23}" type="sibTrans" cxnId="{B9E7BC89-7E1D-4F44-86E7-44B16CC952F9}">
      <dgm:prSet/>
      <dgm:spPr/>
      <dgm:t>
        <a:bodyPr/>
        <a:lstStyle/>
        <a:p>
          <a:endParaRPr lang="cs-CZ"/>
        </a:p>
      </dgm:t>
    </dgm:pt>
    <dgm:pt modelId="{499242A3-4665-48D1-97C0-53F1F5C10752}">
      <dgm:prSet phldrT="[Text]"/>
      <dgm:spPr/>
      <dgm:t>
        <a:bodyPr/>
        <a:lstStyle/>
        <a:p>
          <a:r>
            <a:rPr lang="cs-CZ" dirty="0" smtClean="0"/>
            <a:t>škrob</a:t>
          </a:r>
          <a:endParaRPr lang="cs-CZ" dirty="0"/>
        </a:p>
      </dgm:t>
    </dgm:pt>
    <dgm:pt modelId="{84138CBA-D35A-4AE7-8604-B5E099836A68}" type="parTrans" cxnId="{DF824F02-F042-4050-972C-1958D74C468A}">
      <dgm:prSet/>
      <dgm:spPr/>
      <dgm:t>
        <a:bodyPr/>
        <a:lstStyle/>
        <a:p>
          <a:endParaRPr lang="cs-CZ"/>
        </a:p>
      </dgm:t>
    </dgm:pt>
    <dgm:pt modelId="{98043167-A3D9-4E51-9AF8-42C3B42044F6}" type="sibTrans" cxnId="{DF824F02-F042-4050-972C-1958D74C468A}">
      <dgm:prSet/>
      <dgm:spPr/>
      <dgm:t>
        <a:bodyPr/>
        <a:lstStyle/>
        <a:p>
          <a:endParaRPr lang="cs-CZ"/>
        </a:p>
      </dgm:t>
    </dgm:pt>
    <dgm:pt modelId="{201C80F6-098D-4F00-AF7D-29D850CD34A3}">
      <dgm:prSet phldrT="[Text]"/>
      <dgm:spPr/>
      <dgm:t>
        <a:bodyPr/>
        <a:lstStyle/>
        <a:p>
          <a:r>
            <a:rPr lang="cs-CZ" dirty="0" err="1" smtClean="0"/>
            <a:t>hydrogenuhličitan</a:t>
          </a:r>
          <a:r>
            <a:rPr lang="cs-CZ" dirty="0" smtClean="0"/>
            <a:t>  sodný</a:t>
          </a:r>
          <a:endParaRPr lang="cs-CZ" dirty="0"/>
        </a:p>
      </dgm:t>
    </dgm:pt>
    <dgm:pt modelId="{FBAF81E8-38B7-4D49-AD74-DD22E9683507}" type="parTrans" cxnId="{3AA86D8E-4B3A-44C2-8B6A-0C428E3811A5}">
      <dgm:prSet/>
      <dgm:spPr/>
      <dgm:t>
        <a:bodyPr/>
        <a:lstStyle/>
        <a:p>
          <a:endParaRPr lang="cs-CZ"/>
        </a:p>
      </dgm:t>
    </dgm:pt>
    <dgm:pt modelId="{A3E39C6E-F507-4E91-93E3-3BB22A0AB0FB}" type="sibTrans" cxnId="{3AA86D8E-4B3A-44C2-8B6A-0C428E3811A5}">
      <dgm:prSet/>
      <dgm:spPr/>
      <dgm:t>
        <a:bodyPr/>
        <a:lstStyle/>
        <a:p>
          <a:endParaRPr lang="cs-CZ"/>
        </a:p>
      </dgm:t>
    </dgm:pt>
    <dgm:pt modelId="{21829CAC-6E76-4DD0-9E9A-A8AC19C9FEF3}">
      <dgm:prSet phldrT="[Text]"/>
      <dgm:spPr/>
      <dgm:t>
        <a:bodyPr/>
        <a:lstStyle/>
        <a:p>
          <a:r>
            <a:rPr lang="cs-CZ" dirty="0" smtClean="0"/>
            <a:t>další látky</a:t>
          </a:r>
          <a:endParaRPr lang="cs-CZ" dirty="0"/>
        </a:p>
      </dgm:t>
    </dgm:pt>
    <dgm:pt modelId="{523D05A3-D921-41D9-A25A-C4A6842D3AC2}" type="parTrans" cxnId="{57884D16-1E84-4FE4-A030-40E0A62363CF}">
      <dgm:prSet/>
      <dgm:spPr/>
      <dgm:t>
        <a:bodyPr/>
        <a:lstStyle/>
        <a:p>
          <a:endParaRPr lang="cs-CZ"/>
        </a:p>
      </dgm:t>
    </dgm:pt>
    <dgm:pt modelId="{C0E39BD7-C3AF-4B02-A62D-543701E760C2}" type="sibTrans" cxnId="{57884D16-1E84-4FE4-A030-40E0A62363CF}">
      <dgm:prSet/>
      <dgm:spPr/>
      <dgm:t>
        <a:bodyPr/>
        <a:lstStyle/>
        <a:p>
          <a:endParaRPr lang="cs-CZ"/>
        </a:p>
      </dgm:t>
    </dgm:pt>
    <dgm:pt modelId="{FE9B40F5-BD75-400C-9DDE-D746A14D058B}">
      <dgm:prSet/>
      <dgm:spPr/>
      <dgm:t>
        <a:bodyPr/>
        <a:lstStyle/>
        <a:p>
          <a:r>
            <a:rPr lang="cs-CZ" dirty="0" smtClean="0"/>
            <a:t>pojiva</a:t>
          </a:r>
          <a:endParaRPr lang="cs-CZ" dirty="0"/>
        </a:p>
      </dgm:t>
    </dgm:pt>
    <dgm:pt modelId="{5778ABD8-FFAA-4516-9C53-A7F8B48090BF}" type="parTrans" cxnId="{D38B431A-6300-4B8C-B388-094E30394D4C}">
      <dgm:prSet/>
      <dgm:spPr/>
      <dgm:t>
        <a:bodyPr/>
        <a:lstStyle/>
        <a:p>
          <a:endParaRPr lang="cs-CZ"/>
        </a:p>
      </dgm:t>
    </dgm:pt>
    <dgm:pt modelId="{856F4251-AF08-48A4-91A2-5C02188A7001}" type="sibTrans" cxnId="{D38B431A-6300-4B8C-B388-094E30394D4C}">
      <dgm:prSet/>
      <dgm:spPr/>
      <dgm:t>
        <a:bodyPr/>
        <a:lstStyle/>
        <a:p>
          <a:endParaRPr lang="cs-CZ"/>
        </a:p>
      </dgm:t>
    </dgm:pt>
    <dgm:pt modelId="{3EBFEA34-31E5-4B63-BDEE-0006A6CD2712}">
      <dgm:prSet/>
      <dgm:spPr/>
      <dgm:t>
        <a:bodyPr/>
        <a:lstStyle/>
        <a:p>
          <a:r>
            <a:rPr lang="cs-CZ" dirty="0" err="1" smtClean="0"/>
            <a:t>adsorbenty</a:t>
          </a:r>
          <a:endParaRPr lang="cs-CZ" dirty="0"/>
        </a:p>
      </dgm:t>
    </dgm:pt>
    <dgm:pt modelId="{D2FB8F5D-A464-4BCE-A5A8-766BDAEC2E2A}" type="parTrans" cxnId="{A307C536-5992-47FC-89B2-8962BC4E490E}">
      <dgm:prSet/>
      <dgm:spPr/>
      <dgm:t>
        <a:bodyPr/>
        <a:lstStyle/>
        <a:p>
          <a:endParaRPr lang="cs-CZ"/>
        </a:p>
      </dgm:t>
    </dgm:pt>
    <dgm:pt modelId="{C77BA152-C873-400A-A9B8-740E6E8FA90A}" type="sibTrans" cxnId="{A307C536-5992-47FC-89B2-8962BC4E490E}">
      <dgm:prSet/>
      <dgm:spPr/>
      <dgm:t>
        <a:bodyPr/>
        <a:lstStyle/>
        <a:p>
          <a:endParaRPr lang="cs-CZ"/>
        </a:p>
      </dgm:t>
    </dgm:pt>
    <dgm:pt modelId="{8EFA323A-E5F5-4A65-9396-FD1FF46058A7}">
      <dgm:prSet phldrT="[Text]"/>
      <dgm:spPr/>
      <dgm:t>
        <a:bodyPr/>
        <a:lstStyle/>
        <a:p>
          <a:r>
            <a:rPr lang="cs-CZ" dirty="0" smtClean="0"/>
            <a:t>laktóza</a:t>
          </a:r>
          <a:endParaRPr lang="cs-CZ" dirty="0"/>
        </a:p>
      </dgm:t>
    </dgm:pt>
    <dgm:pt modelId="{C77B0FF1-2EBE-4602-B05E-5D0A2798C257}" type="parTrans" cxnId="{1AFADF62-7031-43E9-98C0-DB043C2CF970}">
      <dgm:prSet/>
      <dgm:spPr/>
      <dgm:t>
        <a:bodyPr/>
        <a:lstStyle/>
        <a:p>
          <a:endParaRPr lang="cs-CZ"/>
        </a:p>
      </dgm:t>
    </dgm:pt>
    <dgm:pt modelId="{0B948877-3393-4951-B1E6-A373EA56A1E8}" type="sibTrans" cxnId="{1AFADF62-7031-43E9-98C0-DB043C2CF970}">
      <dgm:prSet/>
      <dgm:spPr/>
      <dgm:t>
        <a:bodyPr/>
        <a:lstStyle/>
        <a:p>
          <a:endParaRPr lang="cs-CZ"/>
        </a:p>
      </dgm:t>
    </dgm:pt>
    <dgm:pt modelId="{FAC44E4A-4A6A-47DE-9974-008DFF31B7F6}">
      <dgm:prSet/>
      <dgm:spPr/>
      <dgm:t>
        <a:bodyPr/>
        <a:lstStyle/>
        <a:p>
          <a:r>
            <a:rPr lang="cs-CZ" dirty="0" smtClean="0"/>
            <a:t>látky udržující vlhkost</a:t>
          </a:r>
          <a:endParaRPr lang="cs-CZ" dirty="0"/>
        </a:p>
      </dgm:t>
    </dgm:pt>
    <dgm:pt modelId="{5A0D28D3-83EF-4ED7-923E-B8FF80B3A717}" type="parTrans" cxnId="{930D9AB9-BC21-4DEC-BC84-3481D9073914}">
      <dgm:prSet/>
      <dgm:spPr/>
      <dgm:t>
        <a:bodyPr/>
        <a:lstStyle/>
        <a:p>
          <a:endParaRPr lang="cs-CZ"/>
        </a:p>
      </dgm:t>
    </dgm:pt>
    <dgm:pt modelId="{743A36EB-5956-4CF7-87BC-070E44FA0BB9}" type="sibTrans" cxnId="{930D9AB9-BC21-4DEC-BC84-3481D9073914}">
      <dgm:prSet/>
      <dgm:spPr/>
      <dgm:t>
        <a:bodyPr/>
        <a:lstStyle/>
        <a:p>
          <a:endParaRPr lang="cs-CZ"/>
        </a:p>
      </dgm:t>
    </dgm:pt>
    <dgm:pt modelId="{5AB62226-1E2C-4993-B580-A8F0EA891D35}">
      <dgm:prSet/>
      <dgm:spPr/>
      <dgm:t>
        <a:bodyPr/>
        <a:lstStyle/>
        <a:p>
          <a:r>
            <a:rPr lang="cs-CZ" dirty="0" smtClean="0"/>
            <a:t>barviva a chuťové látky</a:t>
          </a:r>
          <a:endParaRPr lang="cs-CZ" dirty="0"/>
        </a:p>
      </dgm:t>
    </dgm:pt>
    <dgm:pt modelId="{0D82A520-F121-468E-8DB4-87B878210B56}" type="parTrans" cxnId="{0623DEC2-94D5-411F-BD30-9284DF088104}">
      <dgm:prSet/>
      <dgm:spPr/>
      <dgm:t>
        <a:bodyPr/>
        <a:lstStyle/>
        <a:p>
          <a:endParaRPr lang="cs-CZ"/>
        </a:p>
      </dgm:t>
    </dgm:pt>
    <dgm:pt modelId="{9ED0113D-3731-4947-AC6B-E423F3D76A91}" type="sibTrans" cxnId="{0623DEC2-94D5-411F-BD30-9284DF088104}">
      <dgm:prSet/>
      <dgm:spPr/>
      <dgm:t>
        <a:bodyPr/>
        <a:lstStyle/>
        <a:p>
          <a:endParaRPr lang="cs-CZ"/>
        </a:p>
      </dgm:t>
    </dgm:pt>
    <dgm:pt modelId="{3C973F79-6760-4389-9380-D8B2AAEBF1F1}">
      <dgm:prSet/>
      <dgm:spPr/>
      <dgm:t>
        <a:bodyPr/>
        <a:lstStyle/>
        <a:p>
          <a:r>
            <a:rPr lang="cs-CZ" dirty="0" smtClean="0"/>
            <a:t> sterilizační prostředky</a:t>
          </a:r>
          <a:endParaRPr lang="cs-CZ" dirty="0"/>
        </a:p>
      </dgm:t>
    </dgm:pt>
    <dgm:pt modelId="{D2ED2B5C-0525-4712-98DC-03DBD5B5231D}" type="parTrans" cxnId="{380DC611-F5B2-41A4-B12F-CE7DC8A6E0D7}">
      <dgm:prSet/>
      <dgm:spPr/>
      <dgm:t>
        <a:bodyPr/>
        <a:lstStyle/>
        <a:p>
          <a:endParaRPr lang="cs-CZ"/>
        </a:p>
      </dgm:t>
    </dgm:pt>
    <dgm:pt modelId="{114EEAC7-4F91-4D99-8F13-A05EEB977F58}" type="sibTrans" cxnId="{380DC611-F5B2-41A4-B12F-CE7DC8A6E0D7}">
      <dgm:prSet/>
      <dgm:spPr/>
      <dgm:t>
        <a:bodyPr/>
        <a:lstStyle/>
        <a:p>
          <a:endParaRPr lang="cs-CZ"/>
        </a:p>
      </dgm:t>
    </dgm:pt>
    <dgm:pt modelId="{1341FDD6-708F-4234-A7D5-B8E5206BB417}">
      <dgm:prSet/>
      <dgm:spPr/>
      <dgm:t>
        <a:bodyPr/>
        <a:lstStyle/>
        <a:p>
          <a:r>
            <a:rPr lang="cs-CZ" dirty="0" smtClean="0"/>
            <a:t>kluzné látky</a:t>
          </a:r>
          <a:endParaRPr lang="cs-CZ" dirty="0"/>
        </a:p>
      </dgm:t>
    </dgm:pt>
    <dgm:pt modelId="{3CD4F0A9-CF0F-4B33-A83F-39F0F7414127}" type="sibTrans" cxnId="{3EA69823-9F24-47DB-B138-9362D5B30860}">
      <dgm:prSet/>
      <dgm:spPr/>
      <dgm:t>
        <a:bodyPr/>
        <a:lstStyle/>
        <a:p>
          <a:endParaRPr lang="cs-CZ"/>
        </a:p>
      </dgm:t>
    </dgm:pt>
    <dgm:pt modelId="{C1BE6EBD-FBC4-490F-984C-77C50B9D2237}" type="parTrans" cxnId="{3EA69823-9F24-47DB-B138-9362D5B30860}">
      <dgm:prSet/>
      <dgm:spPr/>
      <dgm:t>
        <a:bodyPr/>
        <a:lstStyle/>
        <a:p>
          <a:endParaRPr lang="cs-CZ"/>
        </a:p>
      </dgm:t>
    </dgm:pt>
    <dgm:pt modelId="{55210C9B-09FD-4913-B8C8-BE0C7613CBA2}" type="pres">
      <dgm:prSet presAssocID="{DDBF5924-C08F-4CA5-8A8A-C8C4E2CB75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1DA8CE-5B6F-428E-A370-C721F25C7D36}" type="pres">
      <dgm:prSet presAssocID="{DF8FC476-7E23-4633-8ACB-3DEBA5C7FCA3}" presName="composite" presStyleCnt="0"/>
      <dgm:spPr/>
    </dgm:pt>
    <dgm:pt modelId="{F7825CA2-66BD-4857-9760-6F5912B00968}" type="pres">
      <dgm:prSet presAssocID="{DF8FC476-7E23-4633-8ACB-3DEBA5C7FCA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7C0420-0245-4017-8642-A5BA66F74834}" type="pres">
      <dgm:prSet presAssocID="{DF8FC476-7E23-4633-8ACB-3DEBA5C7FCA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B3F190-A6BE-4121-BDD7-7336CDF1D9B1}" type="pres">
      <dgm:prSet presAssocID="{F425349B-DB93-417C-928D-5FFBFE56DFAC}" presName="space" presStyleCnt="0"/>
      <dgm:spPr/>
    </dgm:pt>
    <dgm:pt modelId="{9EC6E448-3587-46C4-907E-9A08A0338BCA}" type="pres">
      <dgm:prSet presAssocID="{CA283FAF-36B8-4D14-8C0C-361004047033}" presName="composite" presStyleCnt="0"/>
      <dgm:spPr/>
    </dgm:pt>
    <dgm:pt modelId="{5954CAF1-F895-4EAD-B40E-89E8939AA41F}" type="pres">
      <dgm:prSet presAssocID="{CA283FAF-36B8-4D14-8C0C-36100404703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1A4444-3EBF-47CA-BE03-069F3B605469}" type="pres">
      <dgm:prSet presAssocID="{CA283FAF-36B8-4D14-8C0C-36100404703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E9CA68-EAFE-4319-8FB3-EB7A4EC6BB2B}" type="pres">
      <dgm:prSet presAssocID="{707FAC3E-E867-4177-98ED-0AFE66156F44}" presName="space" presStyleCnt="0"/>
      <dgm:spPr/>
    </dgm:pt>
    <dgm:pt modelId="{FF566498-1971-4248-B1C7-DAD7D785D89F}" type="pres">
      <dgm:prSet presAssocID="{066BE651-CFCF-465B-B54D-A39CD379668F}" presName="composite" presStyleCnt="0"/>
      <dgm:spPr/>
    </dgm:pt>
    <dgm:pt modelId="{81E14D83-2DDB-42C6-8F03-819C19C274F0}" type="pres">
      <dgm:prSet presAssocID="{066BE651-CFCF-465B-B54D-A39CD379668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DD88AF-2866-46FC-B2ED-D3CDEEA6BCBD}" type="pres">
      <dgm:prSet presAssocID="{066BE651-CFCF-465B-B54D-A39CD379668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8229EB-3E1C-494A-89EA-CAAF62404E84}" type="pres">
      <dgm:prSet presAssocID="{43AB67CF-602A-4D12-8396-4A9CA211DB23}" presName="space" presStyleCnt="0"/>
      <dgm:spPr/>
    </dgm:pt>
    <dgm:pt modelId="{E5A45F5F-30DF-4FA5-AB9C-F299CA72555B}" type="pres">
      <dgm:prSet presAssocID="{21829CAC-6E76-4DD0-9E9A-A8AC19C9FEF3}" presName="composite" presStyleCnt="0"/>
      <dgm:spPr/>
    </dgm:pt>
    <dgm:pt modelId="{27CEA047-B1D3-401B-828D-793590636766}" type="pres">
      <dgm:prSet presAssocID="{21829CAC-6E76-4DD0-9E9A-A8AC19C9FEF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96F834-59AD-4581-BDF3-1E4D14F30D5D}" type="pres">
      <dgm:prSet presAssocID="{21829CAC-6E76-4DD0-9E9A-A8AC19C9FEF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884D16-1E84-4FE4-A030-40E0A62363CF}" srcId="{DDBF5924-C08F-4CA5-8A8A-C8C4E2CB752C}" destId="{21829CAC-6E76-4DD0-9E9A-A8AC19C9FEF3}" srcOrd="3" destOrd="0" parTransId="{523D05A3-D921-41D9-A25A-C4A6842D3AC2}" sibTransId="{C0E39BD7-C3AF-4B02-A62D-543701E760C2}"/>
    <dgm:cxn modelId="{A6A52DA4-4F31-4818-82E6-7F3E37806967}" type="presOf" srcId="{5AB62226-1E2C-4993-B580-A8F0EA891D35}" destId="{5696F834-59AD-4581-BDF3-1E4D14F30D5D}" srcOrd="0" destOrd="4" presId="urn:microsoft.com/office/officeart/2005/8/layout/hList1"/>
    <dgm:cxn modelId="{772EF5D8-655A-4C52-85FF-89EBD5BD3D2A}" srcId="{DF8FC476-7E23-4633-8ACB-3DEBA5C7FCA3}" destId="{FD8905FC-EA82-4A24-9BF8-F96E90BD295B}" srcOrd="0" destOrd="0" parTransId="{FA5E7C60-79EA-45C4-897F-64D5F8142A11}" sibTransId="{A33AE8DD-72C9-4D9D-85A2-6C5419FD6A6B}"/>
    <dgm:cxn modelId="{F4630D71-1A6A-4556-B23D-92C703318134}" type="presOf" srcId="{1341FDD6-708F-4234-A7D5-B8E5206BB417}" destId="{5696F834-59AD-4581-BDF3-1E4D14F30D5D}" srcOrd="0" destOrd="1" presId="urn:microsoft.com/office/officeart/2005/8/layout/hList1"/>
    <dgm:cxn modelId="{419EF430-8BE5-404C-BC27-03E7DEE151EC}" type="presOf" srcId="{FAC44E4A-4A6A-47DE-9974-008DFF31B7F6}" destId="{5696F834-59AD-4581-BDF3-1E4D14F30D5D}" srcOrd="0" destOrd="3" presId="urn:microsoft.com/office/officeart/2005/8/layout/hList1"/>
    <dgm:cxn modelId="{3EA69823-9F24-47DB-B138-9362D5B30860}" srcId="{21829CAC-6E76-4DD0-9E9A-A8AC19C9FEF3}" destId="{1341FDD6-708F-4234-A7D5-B8E5206BB417}" srcOrd="1" destOrd="0" parTransId="{C1BE6EBD-FBC4-490F-984C-77C50B9D2237}" sibTransId="{3CD4F0A9-CF0F-4B33-A83F-39F0F7414127}"/>
    <dgm:cxn modelId="{97EFC563-B9D9-482E-BB20-D321D4875D23}" type="presOf" srcId="{066BE651-CFCF-465B-B54D-A39CD379668F}" destId="{81E14D83-2DDB-42C6-8F03-819C19C274F0}" srcOrd="0" destOrd="0" presId="urn:microsoft.com/office/officeart/2005/8/layout/hList1"/>
    <dgm:cxn modelId="{0623DEC2-94D5-411F-BD30-9284DF088104}" srcId="{21829CAC-6E76-4DD0-9E9A-A8AC19C9FEF3}" destId="{5AB62226-1E2C-4993-B580-A8F0EA891D35}" srcOrd="4" destOrd="0" parTransId="{0D82A520-F121-468E-8DB4-87B878210B56}" sibTransId="{9ED0113D-3731-4947-AC6B-E423F3D76A91}"/>
    <dgm:cxn modelId="{26A56BEB-292D-45EF-A10F-D97A153315BD}" srcId="{CA283FAF-36B8-4D14-8C0C-361004047033}" destId="{D322851D-9497-4D3E-B544-6DB183454CAF}" srcOrd="1" destOrd="0" parTransId="{7B0CA409-BDD0-4B6E-BE58-62818187D59D}" sibTransId="{E45A600C-7E35-4B80-9224-C45A8A3C9099}"/>
    <dgm:cxn modelId="{ED1BE6E2-6A44-406C-9A44-04422E52A9F8}" type="presOf" srcId="{499242A3-4665-48D1-97C0-53F1F5C10752}" destId="{43DD88AF-2866-46FC-B2ED-D3CDEEA6BCBD}" srcOrd="0" destOrd="0" presId="urn:microsoft.com/office/officeart/2005/8/layout/hList1"/>
    <dgm:cxn modelId="{8C51D929-1FDB-4D0A-A88E-5DBE1C3AB7B3}" type="presOf" srcId="{3C973F79-6760-4389-9380-D8B2AAEBF1F1}" destId="{5696F834-59AD-4581-BDF3-1E4D14F30D5D}" srcOrd="0" destOrd="5" presId="urn:microsoft.com/office/officeart/2005/8/layout/hList1"/>
    <dgm:cxn modelId="{DF824F02-F042-4050-972C-1958D74C468A}" srcId="{066BE651-CFCF-465B-B54D-A39CD379668F}" destId="{499242A3-4665-48D1-97C0-53F1F5C10752}" srcOrd="0" destOrd="0" parTransId="{84138CBA-D35A-4AE7-8604-B5E099836A68}" sibTransId="{98043167-A3D9-4E51-9AF8-42C3B42044F6}"/>
    <dgm:cxn modelId="{1E6D2D1F-57BB-45F7-BCA0-2C99016D6269}" type="presOf" srcId="{D322851D-9497-4D3E-B544-6DB183454CAF}" destId="{6D1A4444-3EBF-47CA-BE03-069F3B605469}" srcOrd="0" destOrd="1" presId="urn:microsoft.com/office/officeart/2005/8/layout/hList1"/>
    <dgm:cxn modelId="{1AFADF62-7031-43E9-98C0-DB043C2CF970}" srcId="{CA283FAF-36B8-4D14-8C0C-361004047033}" destId="{8EFA323A-E5F5-4A65-9396-FD1FF46058A7}" srcOrd="0" destOrd="0" parTransId="{C77B0FF1-2EBE-4602-B05E-5D0A2798C257}" sibTransId="{0B948877-3393-4951-B1E6-A373EA56A1E8}"/>
    <dgm:cxn modelId="{8A9978A4-597B-41E4-917E-BC600BF6CA38}" type="presOf" srcId="{DDBF5924-C08F-4CA5-8A8A-C8C4E2CB752C}" destId="{55210C9B-09FD-4913-B8C8-BE0C7613CBA2}" srcOrd="0" destOrd="0" presId="urn:microsoft.com/office/officeart/2005/8/layout/hList1"/>
    <dgm:cxn modelId="{9FE06CEF-2762-47BA-BC57-0BBE36D66422}" type="presOf" srcId="{DF8FC476-7E23-4633-8ACB-3DEBA5C7FCA3}" destId="{F7825CA2-66BD-4857-9760-6F5912B00968}" srcOrd="0" destOrd="0" presId="urn:microsoft.com/office/officeart/2005/8/layout/hList1"/>
    <dgm:cxn modelId="{387FA0BB-DC88-41D8-9491-D1002B9CBBE8}" type="presOf" srcId="{CA283FAF-36B8-4D14-8C0C-361004047033}" destId="{5954CAF1-F895-4EAD-B40E-89E8939AA41F}" srcOrd="0" destOrd="0" presId="urn:microsoft.com/office/officeart/2005/8/layout/hList1"/>
    <dgm:cxn modelId="{930D9AB9-BC21-4DEC-BC84-3481D9073914}" srcId="{21829CAC-6E76-4DD0-9E9A-A8AC19C9FEF3}" destId="{FAC44E4A-4A6A-47DE-9974-008DFF31B7F6}" srcOrd="3" destOrd="0" parTransId="{5A0D28D3-83EF-4ED7-923E-B8FF80B3A717}" sibTransId="{743A36EB-5956-4CF7-87BC-070E44FA0BB9}"/>
    <dgm:cxn modelId="{D38B431A-6300-4B8C-B388-094E30394D4C}" srcId="{21829CAC-6E76-4DD0-9E9A-A8AC19C9FEF3}" destId="{FE9B40F5-BD75-400C-9DDE-D746A14D058B}" srcOrd="0" destOrd="0" parTransId="{5778ABD8-FFAA-4516-9C53-A7F8B48090BF}" sibTransId="{856F4251-AF08-48A4-91A2-5C02188A7001}"/>
    <dgm:cxn modelId="{30DC35DC-370B-4C1E-B593-338CEF869A4B}" type="presOf" srcId="{FD8905FC-EA82-4A24-9BF8-F96E90BD295B}" destId="{417C0420-0245-4017-8642-A5BA66F74834}" srcOrd="0" destOrd="0" presId="urn:microsoft.com/office/officeart/2005/8/layout/hList1"/>
    <dgm:cxn modelId="{6337D1BF-91E0-4AA9-9FBB-20A52B1223E9}" type="presOf" srcId="{21829CAC-6E76-4DD0-9E9A-A8AC19C9FEF3}" destId="{27CEA047-B1D3-401B-828D-793590636766}" srcOrd="0" destOrd="0" presId="urn:microsoft.com/office/officeart/2005/8/layout/hList1"/>
    <dgm:cxn modelId="{AC27542F-8435-4E2D-8634-8097B24DAB4F}" type="presOf" srcId="{3EBFEA34-31E5-4B63-BDEE-0006A6CD2712}" destId="{5696F834-59AD-4581-BDF3-1E4D14F30D5D}" srcOrd="0" destOrd="2" presId="urn:microsoft.com/office/officeart/2005/8/layout/hList1"/>
    <dgm:cxn modelId="{3AA86D8E-4B3A-44C2-8B6A-0C428E3811A5}" srcId="{066BE651-CFCF-465B-B54D-A39CD379668F}" destId="{201C80F6-098D-4F00-AF7D-29D850CD34A3}" srcOrd="1" destOrd="0" parTransId="{FBAF81E8-38B7-4D49-AD74-DD22E9683507}" sibTransId="{A3E39C6E-F507-4E91-93E3-3BB22A0AB0FB}"/>
    <dgm:cxn modelId="{F9D39B75-3BAA-4E5B-BB1B-B421241794A8}" srcId="{DDBF5924-C08F-4CA5-8A8A-C8C4E2CB752C}" destId="{DF8FC476-7E23-4633-8ACB-3DEBA5C7FCA3}" srcOrd="0" destOrd="0" parTransId="{9E6D8B1B-A716-467A-8A35-19B8EF9B84CD}" sibTransId="{F425349B-DB93-417C-928D-5FFBFE56DFAC}"/>
    <dgm:cxn modelId="{19112C2D-32A3-4975-B5D2-0AE2CFDDB690}" srcId="{DDBF5924-C08F-4CA5-8A8A-C8C4E2CB752C}" destId="{CA283FAF-36B8-4D14-8C0C-361004047033}" srcOrd="1" destOrd="0" parTransId="{56FFD975-05BE-4D92-B2BA-1B53A9269009}" sibTransId="{707FAC3E-E867-4177-98ED-0AFE66156F44}"/>
    <dgm:cxn modelId="{380DC611-F5B2-41A4-B12F-CE7DC8A6E0D7}" srcId="{21829CAC-6E76-4DD0-9E9A-A8AC19C9FEF3}" destId="{3C973F79-6760-4389-9380-D8B2AAEBF1F1}" srcOrd="5" destOrd="0" parTransId="{D2ED2B5C-0525-4712-98DC-03DBD5B5231D}" sibTransId="{114EEAC7-4F91-4D99-8F13-A05EEB977F58}"/>
    <dgm:cxn modelId="{2D757071-47A4-4F50-BA0D-D32A1460E488}" type="presOf" srcId="{FE9B40F5-BD75-400C-9DDE-D746A14D058B}" destId="{5696F834-59AD-4581-BDF3-1E4D14F30D5D}" srcOrd="0" destOrd="0" presId="urn:microsoft.com/office/officeart/2005/8/layout/hList1"/>
    <dgm:cxn modelId="{A307C536-5992-47FC-89B2-8962BC4E490E}" srcId="{21829CAC-6E76-4DD0-9E9A-A8AC19C9FEF3}" destId="{3EBFEA34-31E5-4B63-BDEE-0006A6CD2712}" srcOrd="2" destOrd="0" parTransId="{D2FB8F5D-A464-4BCE-A5A8-766BDAEC2E2A}" sibTransId="{C77BA152-C873-400A-A9B8-740E6E8FA90A}"/>
    <dgm:cxn modelId="{B9E7BC89-7E1D-4F44-86E7-44B16CC952F9}" srcId="{DDBF5924-C08F-4CA5-8A8A-C8C4E2CB752C}" destId="{066BE651-CFCF-465B-B54D-A39CD379668F}" srcOrd="2" destOrd="0" parTransId="{22D310E0-0BF4-4CFA-9539-4C4968BD542F}" sibTransId="{43AB67CF-602A-4D12-8396-4A9CA211DB23}"/>
    <dgm:cxn modelId="{53967C2C-803A-423B-9FA6-1E71AD6B7308}" type="presOf" srcId="{201C80F6-098D-4F00-AF7D-29D850CD34A3}" destId="{43DD88AF-2866-46FC-B2ED-D3CDEEA6BCBD}" srcOrd="0" destOrd="1" presId="urn:microsoft.com/office/officeart/2005/8/layout/hList1"/>
    <dgm:cxn modelId="{4B44E26E-08F9-4C73-A563-B6D29D99D3A8}" type="presOf" srcId="{8EFA323A-E5F5-4A65-9396-FD1FF46058A7}" destId="{6D1A4444-3EBF-47CA-BE03-069F3B605469}" srcOrd="0" destOrd="0" presId="urn:microsoft.com/office/officeart/2005/8/layout/hList1"/>
    <dgm:cxn modelId="{7292C633-7E0E-484B-8B40-EC4F6A98A0D1}" type="presParOf" srcId="{55210C9B-09FD-4913-B8C8-BE0C7613CBA2}" destId="{E11DA8CE-5B6F-428E-A370-C721F25C7D36}" srcOrd="0" destOrd="0" presId="urn:microsoft.com/office/officeart/2005/8/layout/hList1"/>
    <dgm:cxn modelId="{5237B801-2BF0-4C00-A409-B47B5DC52654}" type="presParOf" srcId="{E11DA8CE-5B6F-428E-A370-C721F25C7D36}" destId="{F7825CA2-66BD-4857-9760-6F5912B00968}" srcOrd="0" destOrd="0" presId="urn:microsoft.com/office/officeart/2005/8/layout/hList1"/>
    <dgm:cxn modelId="{A9389DBE-2B4C-448A-B39C-EAB979AA72CC}" type="presParOf" srcId="{E11DA8CE-5B6F-428E-A370-C721F25C7D36}" destId="{417C0420-0245-4017-8642-A5BA66F74834}" srcOrd="1" destOrd="0" presId="urn:microsoft.com/office/officeart/2005/8/layout/hList1"/>
    <dgm:cxn modelId="{AA98CE03-33B2-4EC2-A139-121ADDE801B6}" type="presParOf" srcId="{55210C9B-09FD-4913-B8C8-BE0C7613CBA2}" destId="{C8B3F190-A6BE-4121-BDD7-7336CDF1D9B1}" srcOrd="1" destOrd="0" presId="urn:microsoft.com/office/officeart/2005/8/layout/hList1"/>
    <dgm:cxn modelId="{646E205A-CE66-4D2A-8B35-90A9B84FB6C3}" type="presParOf" srcId="{55210C9B-09FD-4913-B8C8-BE0C7613CBA2}" destId="{9EC6E448-3587-46C4-907E-9A08A0338BCA}" srcOrd="2" destOrd="0" presId="urn:microsoft.com/office/officeart/2005/8/layout/hList1"/>
    <dgm:cxn modelId="{D9B18299-F91B-4FB5-B58B-01E2E501D9C1}" type="presParOf" srcId="{9EC6E448-3587-46C4-907E-9A08A0338BCA}" destId="{5954CAF1-F895-4EAD-B40E-89E8939AA41F}" srcOrd="0" destOrd="0" presId="urn:microsoft.com/office/officeart/2005/8/layout/hList1"/>
    <dgm:cxn modelId="{0CF92AC5-B4FB-4A5A-8CD0-4B433A8310E5}" type="presParOf" srcId="{9EC6E448-3587-46C4-907E-9A08A0338BCA}" destId="{6D1A4444-3EBF-47CA-BE03-069F3B605469}" srcOrd="1" destOrd="0" presId="urn:microsoft.com/office/officeart/2005/8/layout/hList1"/>
    <dgm:cxn modelId="{F164C35B-46F1-49E2-ABE0-0C5676E11625}" type="presParOf" srcId="{55210C9B-09FD-4913-B8C8-BE0C7613CBA2}" destId="{B7E9CA68-EAFE-4319-8FB3-EB7A4EC6BB2B}" srcOrd="3" destOrd="0" presId="urn:microsoft.com/office/officeart/2005/8/layout/hList1"/>
    <dgm:cxn modelId="{F483A714-D563-45ED-A548-67C6A8259A5C}" type="presParOf" srcId="{55210C9B-09FD-4913-B8C8-BE0C7613CBA2}" destId="{FF566498-1971-4248-B1C7-DAD7D785D89F}" srcOrd="4" destOrd="0" presId="urn:microsoft.com/office/officeart/2005/8/layout/hList1"/>
    <dgm:cxn modelId="{C2394F05-3950-4BA8-9E20-A83E045B6E10}" type="presParOf" srcId="{FF566498-1971-4248-B1C7-DAD7D785D89F}" destId="{81E14D83-2DDB-42C6-8F03-819C19C274F0}" srcOrd="0" destOrd="0" presId="urn:microsoft.com/office/officeart/2005/8/layout/hList1"/>
    <dgm:cxn modelId="{918B71D8-9DDC-4E96-83F5-EFA4791BDED5}" type="presParOf" srcId="{FF566498-1971-4248-B1C7-DAD7D785D89F}" destId="{43DD88AF-2866-46FC-B2ED-D3CDEEA6BCBD}" srcOrd="1" destOrd="0" presId="urn:microsoft.com/office/officeart/2005/8/layout/hList1"/>
    <dgm:cxn modelId="{D77D584A-8A9F-4D5A-933C-6F71C1D6578E}" type="presParOf" srcId="{55210C9B-09FD-4913-B8C8-BE0C7613CBA2}" destId="{018229EB-3E1C-494A-89EA-CAAF62404E84}" srcOrd="5" destOrd="0" presId="urn:microsoft.com/office/officeart/2005/8/layout/hList1"/>
    <dgm:cxn modelId="{7F460586-4CD2-48D2-9F31-B1BD2EBCEE6C}" type="presParOf" srcId="{55210C9B-09FD-4913-B8C8-BE0C7613CBA2}" destId="{E5A45F5F-30DF-4FA5-AB9C-F299CA72555B}" srcOrd="6" destOrd="0" presId="urn:microsoft.com/office/officeart/2005/8/layout/hList1"/>
    <dgm:cxn modelId="{D628FF99-9F26-44CD-8DEE-F3C692AC42EB}" type="presParOf" srcId="{E5A45F5F-30DF-4FA5-AB9C-F299CA72555B}" destId="{27CEA047-B1D3-401B-828D-793590636766}" srcOrd="0" destOrd="0" presId="urn:microsoft.com/office/officeart/2005/8/layout/hList1"/>
    <dgm:cxn modelId="{6EC2AA50-7B2F-4FC2-87B8-1ABA9833D7FC}" type="presParOf" srcId="{E5A45F5F-30DF-4FA5-AB9C-F299CA72555B}" destId="{5696F834-59AD-4581-BDF3-1E4D14F30D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A4BBDF-0DE1-4C76-8411-27E472DFF01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5D432571-D259-456B-9BCE-CF5E2089B61F}">
      <dgm:prSet phldrT="[Text]"/>
      <dgm:spPr/>
      <dgm:t>
        <a:bodyPr/>
        <a:lstStyle/>
        <a:p>
          <a:r>
            <a:rPr lang="cs-CZ" dirty="0" smtClean="0"/>
            <a:t>účinek</a:t>
          </a:r>
          <a:endParaRPr lang="cs-CZ" dirty="0"/>
        </a:p>
      </dgm:t>
    </dgm:pt>
    <dgm:pt modelId="{58FF127D-18FB-48EC-A756-7D7B06751967}" type="parTrans" cxnId="{AEB18D27-2827-4C82-9178-F3EECABF24A6}">
      <dgm:prSet/>
      <dgm:spPr/>
      <dgm:t>
        <a:bodyPr/>
        <a:lstStyle/>
        <a:p>
          <a:endParaRPr lang="cs-CZ"/>
        </a:p>
      </dgm:t>
    </dgm:pt>
    <dgm:pt modelId="{5A6EB49F-0E32-4A0E-9ABC-E6F30681F66B}" type="sibTrans" cxnId="{AEB18D27-2827-4C82-9178-F3EECABF24A6}">
      <dgm:prSet/>
      <dgm:spPr/>
      <dgm:t>
        <a:bodyPr/>
        <a:lstStyle/>
        <a:p>
          <a:endParaRPr lang="cs-CZ"/>
        </a:p>
      </dgm:t>
    </dgm:pt>
    <dgm:pt modelId="{91C9D65D-1FCC-4DA4-B229-986F22F74D15}">
      <dgm:prSet phldrT="[Text]"/>
      <dgm:spPr/>
      <dgm:t>
        <a:bodyPr/>
        <a:lstStyle/>
        <a:p>
          <a:r>
            <a:rPr lang="cs-CZ" dirty="0" smtClean="0"/>
            <a:t>hlavní</a:t>
          </a:r>
          <a:endParaRPr lang="cs-CZ" dirty="0"/>
        </a:p>
      </dgm:t>
    </dgm:pt>
    <dgm:pt modelId="{B59926AE-7E98-44F3-AAAD-1336EC74111C}" type="parTrans" cxnId="{6F1FED79-6825-4BE6-9A88-BC9AE81C614D}">
      <dgm:prSet/>
      <dgm:spPr/>
      <dgm:t>
        <a:bodyPr/>
        <a:lstStyle/>
        <a:p>
          <a:endParaRPr lang="cs-CZ"/>
        </a:p>
      </dgm:t>
    </dgm:pt>
    <dgm:pt modelId="{FABB58E8-5941-45E4-85A1-706A8BCE633B}" type="sibTrans" cxnId="{6F1FED79-6825-4BE6-9A88-BC9AE81C614D}">
      <dgm:prSet/>
      <dgm:spPr/>
      <dgm:t>
        <a:bodyPr/>
        <a:lstStyle/>
        <a:p>
          <a:endParaRPr lang="cs-CZ"/>
        </a:p>
      </dgm:t>
    </dgm:pt>
    <dgm:pt modelId="{A6CE1E25-20B2-4CB2-B2F5-C9266C303CDF}">
      <dgm:prSet phldrT="[Text]"/>
      <dgm:spPr/>
      <dgm:t>
        <a:bodyPr/>
        <a:lstStyle/>
        <a:p>
          <a:r>
            <a:rPr lang="cs-CZ" dirty="0" smtClean="0"/>
            <a:t>žádoucí</a:t>
          </a:r>
          <a:endParaRPr lang="cs-CZ" dirty="0"/>
        </a:p>
      </dgm:t>
    </dgm:pt>
    <dgm:pt modelId="{BD65FE1F-ED85-4A2C-A112-668C15985B62}" type="parTrans" cxnId="{53595987-D64B-4EFE-BA53-A52D6988625F}">
      <dgm:prSet/>
      <dgm:spPr/>
      <dgm:t>
        <a:bodyPr/>
        <a:lstStyle/>
        <a:p>
          <a:endParaRPr lang="cs-CZ"/>
        </a:p>
      </dgm:t>
    </dgm:pt>
    <dgm:pt modelId="{180197B2-7124-411E-A505-598F48F17AB2}" type="sibTrans" cxnId="{53595987-D64B-4EFE-BA53-A52D6988625F}">
      <dgm:prSet/>
      <dgm:spPr/>
      <dgm:t>
        <a:bodyPr/>
        <a:lstStyle/>
        <a:p>
          <a:endParaRPr lang="cs-CZ"/>
        </a:p>
      </dgm:t>
    </dgm:pt>
    <dgm:pt modelId="{13015391-E29C-4278-AE3A-513DB973236F}">
      <dgm:prSet phldrT="[Text]"/>
      <dgm:spPr/>
      <dgm:t>
        <a:bodyPr/>
        <a:lstStyle/>
        <a:p>
          <a:r>
            <a:rPr lang="cs-CZ" dirty="0" smtClean="0"/>
            <a:t>vedlejší</a:t>
          </a:r>
          <a:endParaRPr lang="cs-CZ" dirty="0"/>
        </a:p>
      </dgm:t>
    </dgm:pt>
    <dgm:pt modelId="{0212F146-7D23-4313-B868-367BECE83618}" type="parTrans" cxnId="{ADE9DAAF-6F9C-4145-9C13-E6E45EBB2638}">
      <dgm:prSet/>
      <dgm:spPr/>
      <dgm:t>
        <a:bodyPr/>
        <a:lstStyle/>
        <a:p>
          <a:endParaRPr lang="cs-CZ"/>
        </a:p>
      </dgm:t>
    </dgm:pt>
    <dgm:pt modelId="{9588E024-4B47-4022-B0DF-0EAE02210205}" type="sibTrans" cxnId="{ADE9DAAF-6F9C-4145-9C13-E6E45EBB2638}">
      <dgm:prSet/>
      <dgm:spPr/>
      <dgm:t>
        <a:bodyPr/>
        <a:lstStyle/>
        <a:p>
          <a:endParaRPr lang="cs-CZ"/>
        </a:p>
      </dgm:t>
    </dgm:pt>
    <dgm:pt modelId="{2F37EBC8-5E1D-4C49-B8ED-9479132478F2}">
      <dgm:prSet phldrT="[Text]"/>
      <dgm:spPr/>
      <dgm:t>
        <a:bodyPr/>
        <a:lstStyle/>
        <a:p>
          <a:r>
            <a:rPr lang="cs-CZ" dirty="0" smtClean="0"/>
            <a:t>žádoucí</a:t>
          </a:r>
          <a:endParaRPr lang="cs-CZ" dirty="0"/>
        </a:p>
      </dgm:t>
    </dgm:pt>
    <dgm:pt modelId="{0986C162-0EEB-4FF1-AF1E-F5B74C24EDC4}" type="parTrans" cxnId="{7BF1A765-5592-4C71-AFFC-105A2B187072}">
      <dgm:prSet/>
      <dgm:spPr/>
      <dgm:t>
        <a:bodyPr/>
        <a:lstStyle/>
        <a:p>
          <a:endParaRPr lang="cs-CZ"/>
        </a:p>
      </dgm:t>
    </dgm:pt>
    <dgm:pt modelId="{F98DDC15-F3AB-4B2C-9479-E660CE228A04}" type="sibTrans" cxnId="{7BF1A765-5592-4C71-AFFC-105A2B187072}">
      <dgm:prSet/>
      <dgm:spPr/>
      <dgm:t>
        <a:bodyPr/>
        <a:lstStyle/>
        <a:p>
          <a:endParaRPr lang="cs-CZ"/>
        </a:p>
      </dgm:t>
    </dgm:pt>
    <dgm:pt modelId="{057B8E1C-CB86-4234-80F9-1D3F8CA0C332}">
      <dgm:prSet/>
      <dgm:spPr/>
      <dgm:t>
        <a:bodyPr/>
        <a:lstStyle/>
        <a:p>
          <a:r>
            <a:rPr lang="cs-CZ" dirty="0" smtClean="0"/>
            <a:t>neutrální</a:t>
          </a:r>
          <a:endParaRPr lang="cs-CZ" dirty="0"/>
        </a:p>
      </dgm:t>
    </dgm:pt>
    <dgm:pt modelId="{C91A815D-0DC2-4DE9-A302-E27651E3493F}" type="parTrans" cxnId="{04EBDFE5-2A87-4935-AF5A-6687482E4267}">
      <dgm:prSet/>
      <dgm:spPr/>
      <dgm:t>
        <a:bodyPr/>
        <a:lstStyle/>
        <a:p>
          <a:endParaRPr lang="cs-CZ"/>
        </a:p>
      </dgm:t>
    </dgm:pt>
    <dgm:pt modelId="{408CFD10-205F-46AA-A02C-AAEE3E511204}" type="sibTrans" cxnId="{04EBDFE5-2A87-4935-AF5A-6687482E4267}">
      <dgm:prSet/>
      <dgm:spPr/>
      <dgm:t>
        <a:bodyPr/>
        <a:lstStyle/>
        <a:p>
          <a:endParaRPr lang="cs-CZ"/>
        </a:p>
      </dgm:t>
    </dgm:pt>
    <dgm:pt modelId="{F05826B2-EBE3-4B50-86B7-B2CB0BB91649}">
      <dgm:prSet/>
      <dgm:spPr/>
      <dgm:t>
        <a:bodyPr/>
        <a:lstStyle/>
        <a:p>
          <a:r>
            <a:rPr lang="cs-CZ" dirty="0" smtClean="0"/>
            <a:t>nežádoucí</a:t>
          </a:r>
          <a:endParaRPr lang="cs-CZ" dirty="0"/>
        </a:p>
      </dgm:t>
    </dgm:pt>
    <dgm:pt modelId="{198D1E93-1C4D-4199-8E42-5CC2E84641FB}" type="parTrans" cxnId="{5EAE8F46-27AE-4FA5-BA5A-0DD869AA7019}">
      <dgm:prSet/>
      <dgm:spPr/>
      <dgm:t>
        <a:bodyPr/>
        <a:lstStyle/>
        <a:p>
          <a:endParaRPr lang="cs-CZ"/>
        </a:p>
      </dgm:t>
    </dgm:pt>
    <dgm:pt modelId="{D4F4C38B-281C-4E5E-A1A3-8B53AE78354B}" type="sibTrans" cxnId="{5EAE8F46-27AE-4FA5-BA5A-0DD869AA7019}">
      <dgm:prSet/>
      <dgm:spPr/>
      <dgm:t>
        <a:bodyPr/>
        <a:lstStyle/>
        <a:p>
          <a:endParaRPr lang="cs-CZ"/>
        </a:p>
      </dgm:t>
    </dgm:pt>
    <dgm:pt modelId="{CFCC9210-9E91-490F-A79E-A958962BE3B8}" type="pres">
      <dgm:prSet presAssocID="{07A4BBDF-0DE1-4C76-8411-27E472DFF0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9119F5A-2047-4294-9995-83ACB31C9613}" type="pres">
      <dgm:prSet presAssocID="{5D432571-D259-456B-9BCE-CF5E2089B61F}" presName="root1" presStyleCnt="0"/>
      <dgm:spPr/>
    </dgm:pt>
    <dgm:pt modelId="{B7914D7E-5E40-4696-8BF8-E0E16ADB48A9}" type="pres">
      <dgm:prSet presAssocID="{5D432571-D259-456B-9BCE-CF5E2089B61F}" presName="LevelOneTextNode" presStyleLbl="node0" presStyleIdx="0" presStyleCnt="1" custLinFactNeighborX="-35789" custLinFactNeighborY="-62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4CBE2C8-132B-4BE3-A348-3D75FBBBE114}" type="pres">
      <dgm:prSet presAssocID="{5D432571-D259-456B-9BCE-CF5E2089B61F}" presName="level2hierChild" presStyleCnt="0"/>
      <dgm:spPr/>
    </dgm:pt>
    <dgm:pt modelId="{0A2414B3-5EE1-42AF-A389-68780FFA5E20}" type="pres">
      <dgm:prSet presAssocID="{B59926AE-7E98-44F3-AAAD-1336EC74111C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1BAA466F-2BFE-40C3-BE85-EB8EDA174636}" type="pres">
      <dgm:prSet presAssocID="{B59926AE-7E98-44F3-AAAD-1336EC74111C}" presName="connTx" presStyleLbl="parChTrans1D2" presStyleIdx="0" presStyleCnt="2"/>
      <dgm:spPr/>
      <dgm:t>
        <a:bodyPr/>
        <a:lstStyle/>
        <a:p>
          <a:endParaRPr lang="cs-CZ"/>
        </a:p>
      </dgm:t>
    </dgm:pt>
    <dgm:pt modelId="{D6882B25-08D0-465D-9048-12A393F7AD95}" type="pres">
      <dgm:prSet presAssocID="{91C9D65D-1FCC-4DA4-B229-986F22F74D15}" presName="root2" presStyleCnt="0"/>
      <dgm:spPr/>
    </dgm:pt>
    <dgm:pt modelId="{F2537E95-B5B5-4B9F-93CF-DB777AC8F53D}" type="pres">
      <dgm:prSet presAssocID="{91C9D65D-1FCC-4DA4-B229-986F22F74D15}" presName="LevelTwoTextNode" presStyleLbl="node2" presStyleIdx="0" presStyleCnt="2" custLinFactNeighborX="-29503" custLinFactNeighborY="-10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3E63158-2FF3-4E08-9236-F9961233A3FD}" type="pres">
      <dgm:prSet presAssocID="{91C9D65D-1FCC-4DA4-B229-986F22F74D15}" presName="level3hierChild" presStyleCnt="0"/>
      <dgm:spPr/>
    </dgm:pt>
    <dgm:pt modelId="{3401574F-B01C-4976-BF63-A5F56E57FE71}" type="pres">
      <dgm:prSet presAssocID="{BD65FE1F-ED85-4A2C-A112-668C15985B62}" presName="conn2-1" presStyleLbl="parChTrans1D3" presStyleIdx="0" presStyleCnt="4"/>
      <dgm:spPr/>
      <dgm:t>
        <a:bodyPr/>
        <a:lstStyle/>
        <a:p>
          <a:endParaRPr lang="cs-CZ"/>
        </a:p>
      </dgm:t>
    </dgm:pt>
    <dgm:pt modelId="{2C46A371-0128-4A1C-9EEC-321CB01FDA67}" type="pres">
      <dgm:prSet presAssocID="{BD65FE1F-ED85-4A2C-A112-668C15985B62}" presName="connTx" presStyleLbl="parChTrans1D3" presStyleIdx="0" presStyleCnt="4"/>
      <dgm:spPr/>
      <dgm:t>
        <a:bodyPr/>
        <a:lstStyle/>
        <a:p>
          <a:endParaRPr lang="cs-CZ"/>
        </a:p>
      </dgm:t>
    </dgm:pt>
    <dgm:pt modelId="{12C911CC-1072-4A2B-BE25-CBFC67055575}" type="pres">
      <dgm:prSet presAssocID="{A6CE1E25-20B2-4CB2-B2F5-C9266C303CDF}" presName="root2" presStyleCnt="0"/>
      <dgm:spPr/>
    </dgm:pt>
    <dgm:pt modelId="{3518C400-490B-469C-823E-01CE257DD749}" type="pres">
      <dgm:prSet presAssocID="{A6CE1E25-20B2-4CB2-B2F5-C9266C303CD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F7E7D7-9DF0-4D78-9631-575CE82FB43D}" type="pres">
      <dgm:prSet presAssocID="{A6CE1E25-20B2-4CB2-B2F5-C9266C303CDF}" presName="level3hierChild" presStyleCnt="0"/>
      <dgm:spPr/>
    </dgm:pt>
    <dgm:pt modelId="{0FBE15E0-D92F-4D27-A768-ADD18AA053E8}" type="pres">
      <dgm:prSet presAssocID="{0212F146-7D23-4313-B868-367BECE83618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A85CD439-56CB-463F-BEC4-2F7064C214E4}" type="pres">
      <dgm:prSet presAssocID="{0212F146-7D23-4313-B868-367BECE83618}" presName="connTx" presStyleLbl="parChTrans1D2" presStyleIdx="1" presStyleCnt="2"/>
      <dgm:spPr/>
      <dgm:t>
        <a:bodyPr/>
        <a:lstStyle/>
        <a:p>
          <a:endParaRPr lang="cs-CZ"/>
        </a:p>
      </dgm:t>
    </dgm:pt>
    <dgm:pt modelId="{CAA46492-9C27-4BE5-8630-9CBEAAE42EDF}" type="pres">
      <dgm:prSet presAssocID="{13015391-E29C-4278-AE3A-513DB973236F}" presName="root2" presStyleCnt="0"/>
      <dgm:spPr/>
    </dgm:pt>
    <dgm:pt modelId="{EF37A194-3FA4-44A7-A94C-B76FBC8ABF22}" type="pres">
      <dgm:prSet presAssocID="{13015391-E29C-4278-AE3A-513DB973236F}" presName="LevelTwoTextNode" presStyleLbl="node2" presStyleIdx="1" presStyleCnt="2" custLinFactNeighborX="-29503" custLinFactNeighborY="-114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77AF79-BC95-4C95-ACBE-6CFC03998155}" type="pres">
      <dgm:prSet presAssocID="{13015391-E29C-4278-AE3A-513DB973236F}" presName="level3hierChild" presStyleCnt="0"/>
      <dgm:spPr/>
    </dgm:pt>
    <dgm:pt modelId="{B1470034-D0D8-4651-8842-0030F7307363}" type="pres">
      <dgm:prSet presAssocID="{0986C162-0EEB-4FF1-AF1E-F5B74C24EDC4}" presName="conn2-1" presStyleLbl="parChTrans1D3" presStyleIdx="1" presStyleCnt="4"/>
      <dgm:spPr/>
      <dgm:t>
        <a:bodyPr/>
        <a:lstStyle/>
        <a:p>
          <a:endParaRPr lang="cs-CZ"/>
        </a:p>
      </dgm:t>
    </dgm:pt>
    <dgm:pt modelId="{A318C7E6-0795-40C1-B0E7-6873085C72D7}" type="pres">
      <dgm:prSet presAssocID="{0986C162-0EEB-4FF1-AF1E-F5B74C24EDC4}" presName="connTx" presStyleLbl="parChTrans1D3" presStyleIdx="1" presStyleCnt="4"/>
      <dgm:spPr/>
      <dgm:t>
        <a:bodyPr/>
        <a:lstStyle/>
        <a:p>
          <a:endParaRPr lang="cs-CZ"/>
        </a:p>
      </dgm:t>
    </dgm:pt>
    <dgm:pt modelId="{8B80A3C8-5110-4FC6-8C9C-57D6CCA429F9}" type="pres">
      <dgm:prSet presAssocID="{2F37EBC8-5E1D-4C49-B8ED-9479132478F2}" presName="root2" presStyleCnt="0"/>
      <dgm:spPr/>
    </dgm:pt>
    <dgm:pt modelId="{1FD656F9-141A-4EA6-89B4-E4F02E20DB72}" type="pres">
      <dgm:prSet presAssocID="{2F37EBC8-5E1D-4C49-B8ED-9479132478F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616F6C-616F-4227-A70C-E5707AFAFCCB}" type="pres">
      <dgm:prSet presAssocID="{2F37EBC8-5E1D-4C49-B8ED-9479132478F2}" presName="level3hierChild" presStyleCnt="0"/>
      <dgm:spPr/>
    </dgm:pt>
    <dgm:pt modelId="{79E761DD-BBE2-4F1F-9DC7-0710CFA74F60}" type="pres">
      <dgm:prSet presAssocID="{C91A815D-0DC2-4DE9-A302-E27651E3493F}" presName="conn2-1" presStyleLbl="parChTrans1D3" presStyleIdx="2" presStyleCnt="4"/>
      <dgm:spPr/>
      <dgm:t>
        <a:bodyPr/>
        <a:lstStyle/>
        <a:p>
          <a:endParaRPr lang="cs-CZ"/>
        </a:p>
      </dgm:t>
    </dgm:pt>
    <dgm:pt modelId="{AF6C17F1-AFB7-4BF7-B883-0AA194C98EBA}" type="pres">
      <dgm:prSet presAssocID="{C91A815D-0DC2-4DE9-A302-E27651E3493F}" presName="connTx" presStyleLbl="parChTrans1D3" presStyleIdx="2" presStyleCnt="4"/>
      <dgm:spPr/>
      <dgm:t>
        <a:bodyPr/>
        <a:lstStyle/>
        <a:p>
          <a:endParaRPr lang="cs-CZ"/>
        </a:p>
      </dgm:t>
    </dgm:pt>
    <dgm:pt modelId="{D0F1BAEB-BD1B-4A46-B274-FA69121BABD1}" type="pres">
      <dgm:prSet presAssocID="{057B8E1C-CB86-4234-80F9-1D3F8CA0C332}" presName="root2" presStyleCnt="0"/>
      <dgm:spPr/>
    </dgm:pt>
    <dgm:pt modelId="{25CDA523-2BE8-4347-AD4A-31499C1DABF9}" type="pres">
      <dgm:prSet presAssocID="{057B8E1C-CB86-4234-80F9-1D3F8CA0C33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064040-4E6F-43DE-B554-D8B9F7B68776}" type="pres">
      <dgm:prSet presAssocID="{057B8E1C-CB86-4234-80F9-1D3F8CA0C332}" presName="level3hierChild" presStyleCnt="0"/>
      <dgm:spPr/>
    </dgm:pt>
    <dgm:pt modelId="{11A45955-238E-4959-93D2-59F8D6B41CFF}" type="pres">
      <dgm:prSet presAssocID="{198D1E93-1C4D-4199-8E42-5CC2E84641FB}" presName="conn2-1" presStyleLbl="parChTrans1D3" presStyleIdx="3" presStyleCnt="4"/>
      <dgm:spPr/>
      <dgm:t>
        <a:bodyPr/>
        <a:lstStyle/>
        <a:p>
          <a:endParaRPr lang="cs-CZ"/>
        </a:p>
      </dgm:t>
    </dgm:pt>
    <dgm:pt modelId="{89FD7F67-4A3F-4FDF-8E9F-8BD7A22DD497}" type="pres">
      <dgm:prSet presAssocID="{198D1E93-1C4D-4199-8E42-5CC2E84641FB}" presName="connTx" presStyleLbl="parChTrans1D3" presStyleIdx="3" presStyleCnt="4"/>
      <dgm:spPr/>
      <dgm:t>
        <a:bodyPr/>
        <a:lstStyle/>
        <a:p>
          <a:endParaRPr lang="cs-CZ"/>
        </a:p>
      </dgm:t>
    </dgm:pt>
    <dgm:pt modelId="{F14F869F-9105-4EE8-977C-ADACDFB6D89E}" type="pres">
      <dgm:prSet presAssocID="{F05826B2-EBE3-4B50-86B7-B2CB0BB91649}" presName="root2" presStyleCnt="0"/>
      <dgm:spPr/>
    </dgm:pt>
    <dgm:pt modelId="{A026866B-07DD-4892-9F0F-5ABC029DE7EE}" type="pres">
      <dgm:prSet presAssocID="{F05826B2-EBE3-4B50-86B7-B2CB0BB9164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30FC8E6-968A-44F6-96DF-15A3C8B421B9}" type="pres">
      <dgm:prSet presAssocID="{F05826B2-EBE3-4B50-86B7-B2CB0BB91649}" presName="level3hierChild" presStyleCnt="0"/>
      <dgm:spPr/>
    </dgm:pt>
  </dgm:ptLst>
  <dgm:cxnLst>
    <dgm:cxn modelId="{04EBDFE5-2A87-4935-AF5A-6687482E4267}" srcId="{13015391-E29C-4278-AE3A-513DB973236F}" destId="{057B8E1C-CB86-4234-80F9-1D3F8CA0C332}" srcOrd="1" destOrd="0" parTransId="{C91A815D-0DC2-4DE9-A302-E27651E3493F}" sibTransId="{408CFD10-205F-46AA-A02C-AAEE3E511204}"/>
    <dgm:cxn modelId="{53595987-D64B-4EFE-BA53-A52D6988625F}" srcId="{91C9D65D-1FCC-4DA4-B229-986F22F74D15}" destId="{A6CE1E25-20B2-4CB2-B2F5-C9266C303CDF}" srcOrd="0" destOrd="0" parTransId="{BD65FE1F-ED85-4A2C-A112-668C15985B62}" sibTransId="{180197B2-7124-411E-A505-598F48F17AB2}"/>
    <dgm:cxn modelId="{5EAE8F46-27AE-4FA5-BA5A-0DD869AA7019}" srcId="{13015391-E29C-4278-AE3A-513DB973236F}" destId="{F05826B2-EBE3-4B50-86B7-B2CB0BB91649}" srcOrd="2" destOrd="0" parTransId="{198D1E93-1C4D-4199-8E42-5CC2E84641FB}" sibTransId="{D4F4C38B-281C-4E5E-A1A3-8B53AE78354B}"/>
    <dgm:cxn modelId="{5F39B274-490A-4EAC-8F94-A208324FE3A3}" type="presOf" srcId="{057B8E1C-CB86-4234-80F9-1D3F8CA0C332}" destId="{25CDA523-2BE8-4347-AD4A-31499C1DABF9}" srcOrd="0" destOrd="0" presId="urn:microsoft.com/office/officeart/2005/8/layout/hierarchy2"/>
    <dgm:cxn modelId="{A0BC7711-CE76-4D2A-9164-4036F09BBFEC}" type="presOf" srcId="{0986C162-0EEB-4FF1-AF1E-F5B74C24EDC4}" destId="{A318C7E6-0795-40C1-B0E7-6873085C72D7}" srcOrd="1" destOrd="0" presId="urn:microsoft.com/office/officeart/2005/8/layout/hierarchy2"/>
    <dgm:cxn modelId="{ADE9DAAF-6F9C-4145-9C13-E6E45EBB2638}" srcId="{5D432571-D259-456B-9BCE-CF5E2089B61F}" destId="{13015391-E29C-4278-AE3A-513DB973236F}" srcOrd="1" destOrd="0" parTransId="{0212F146-7D23-4313-B868-367BECE83618}" sibTransId="{9588E024-4B47-4022-B0DF-0EAE02210205}"/>
    <dgm:cxn modelId="{42CC07D4-C7CF-404F-AC75-C2EE4B2D26A3}" type="presOf" srcId="{0986C162-0EEB-4FF1-AF1E-F5B74C24EDC4}" destId="{B1470034-D0D8-4651-8842-0030F7307363}" srcOrd="0" destOrd="0" presId="urn:microsoft.com/office/officeart/2005/8/layout/hierarchy2"/>
    <dgm:cxn modelId="{7BF1A765-5592-4C71-AFFC-105A2B187072}" srcId="{13015391-E29C-4278-AE3A-513DB973236F}" destId="{2F37EBC8-5E1D-4C49-B8ED-9479132478F2}" srcOrd="0" destOrd="0" parTransId="{0986C162-0EEB-4FF1-AF1E-F5B74C24EDC4}" sibTransId="{F98DDC15-F3AB-4B2C-9479-E660CE228A04}"/>
    <dgm:cxn modelId="{C206B2BC-DC24-41D4-807F-5C46C97616C7}" type="presOf" srcId="{07A4BBDF-0DE1-4C76-8411-27E472DFF015}" destId="{CFCC9210-9E91-490F-A79E-A958962BE3B8}" srcOrd="0" destOrd="0" presId="urn:microsoft.com/office/officeart/2005/8/layout/hierarchy2"/>
    <dgm:cxn modelId="{9D484776-C700-4525-8951-1D624656B246}" type="presOf" srcId="{91C9D65D-1FCC-4DA4-B229-986F22F74D15}" destId="{F2537E95-B5B5-4B9F-93CF-DB777AC8F53D}" srcOrd="0" destOrd="0" presId="urn:microsoft.com/office/officeart/2005/8/layout/hierarchy2"/>
    <dgm:cxn modelId="{6F1FED79-6825-4BE6-9A88-BC9AE81C614D}" srcId="{5D432571-D259-456B-9BCE-CF5E2089B61F}" destId="{91C9D65D-1FCC-4DA4-B229-986F22F74D15}" srcOrd="0" destOrd="0" parTransId="{B59926AE-7E98-44F3-AAAD-1336EC74111C}" sibTransId="{FABB58E8-5941-45E4-85A1-706A8BCE633B}"/>
    <dgm:cxn modelId="{D5B98AB6-6BDF-472A-8983-F59B95C716D3}" type="presOf" srcId="{F05826B2-EBE3-4B50-86B7-B2CB0BB91649}" destId="{A026866B-07DD-4892-9F0F-5ABC029DE7EE}" srcOrd="0" destOrd="0" presId="urn:microsoft.com/office/officeart/2005/8/layout/hierarchy2"/>
    <dgm:cxn modelId="{751C9353-39B5-4995-B9E4-355190801035}" type="presOf" srcId="{A6CE1E25-20B2-4CB2-B2F5-C9266C303CDF}" destId="{3518C400-490B-469C-823E-01CE257DD749}" srcOrd="0" destOrd="0" presId="urn:microsoft.com/office/officeart/2005/8/layout/hierarchy2"/>
    <dgm:cxn modelId="{58D5E387-3715-461E-9427-4D672A373F70}" type="presOf" srcId="{B59926AE-7E98-44F3-AAAD-1336EC74111C}" destId="{0A2414B3-5EE1-42AF-A389-68780FFA5E20}" srcOrd="0" destOrd="0" presId="urn:microsoft.com/office/officeart/2005/8/layout/hierarchy2"/>
    <dgm:cxn modelId="{31960AF3-8A98-401D-AED1-CB4532765697}" type="presOf" srcId="{5D432571-D259-456B-9BCE-CF5E2089B61F}" destId="{B7914D7E-5E40-4696-8BF8-E0E16ADB48A9}" srcOrd="0" destOrd="0" presId="urn:microsoft.com/office/officeart/2005/8/layout/hierarchy2"/>
    <dgm:cxn modelId="{CD0DB6B7-6715-44F1-B22F-970DE69BCE22}" type="presOf" srcId="{0212F146-7D23-4313-B868-367BECE83618}" destId="{A85CD439-56CB-463F-BEC4-2F7064C214E4}" srcOrd="1" destOrd="0" presId="urn:microsoft.com/office/officeart/2005/8/layout/hierarchy2"/>
    <dgm:cxn modelId="{5B045F0F-B1A8-43D4-8E05-5EE5EB4184D4}" type="presOf" srcId="{198D1E93-1C4D-4199-8E42-5CC2E84641FB}" destId="{89FD7F67-4A3F-4FDF-8E9F-8BD7A22DD497}" srcOrd="1" destOrd="0" presId="urn:microsoft.com/office/officeart/2005/8/layout/hierarchy2"/>
    <dgm:cxn modelId="{0469E82A-68EB-480D-B808-6DEA4A407C31}" type="presOf" srcId="{0212F146-7D23-4313-B868-367BECE83618}" destId="{0FBE15E0-D92F-4D27-A768-ADD18AA053E8}" srcOrd="0" destOrd="0" presId="urn:microsoft.com/office/officeart/2005/8/layout/hierarchy2"/>
    <dgm:cxn modelId="{56211D04-0EF9-4BFF-BE67-0B939011CB34}" type="presOf" srcId="{C91A815D-0DC2-4DE9-A302-E27651E3493F}" destId="{79E761DD-BBE2-4F1F-9DC7-0710CFA74F60}" srcOrd="0" destOrd="0" presId="urn:microsoft.com/office/officeart/2005/8/layout/hierarchy2"/>
    <dgm:cxn modelId="{AEB18D27-2827-4C82-9178-F3EECABF24A6}" srcId="{07A4BBDF-0DE1-4C76-8411-27E472DFF015}" destId="{5D432571-D259-456B-9BCE-CF5E2089B61F}" srcOrd="0" destOrd="0" parTransId="{58FF127D-18FB-48EC-A756-7D7B06751967}" sibTransId="{5A6EB49F-0E32-4A0E-9ABC-E6F30681F66B}"/>
    <dgm:cxn modelId="{56DF5490-3878-471C-B257-5C2FF385DDF7}" type="presOf" srcId="{BD65FE1F-ED85-4A2C-A112-668C15985B62}" destId="{3401574F-B01C-4976-BF63-A5F56E57FE71}" srcOrd="0" destOrd="0" presId="urn:microsoft.com/office/officeart/2005/8/layout/hierarchy2"/>
    <dgm:cxn modelId="{4103CB43-1B97-4BE2-88BE-F0330BDE8494}" type="presOf" srcId="{BD65FE1F-ED85-4A2C-A112-668C15985B62}" destId="{2C46A371-0128-4A1C-9EEC-321CB01FDA67}" srcOrd="1" destOrd="0" presId="urn:microsoft.com/office/officeart/2005/8/layout/hierarchy2"/>
    <dgm:cxn modelId="{B0234B68-BE62-40BB-B7B5-E2F83D0549C9}" type="presOf" srcId="{C91A815D-0DC2-4DE9-A302-E27651E3493F}" destId="{AF6C17F1-AFB7-4BF7-B883-0AA194C98EBA}" srcOrd="1" destOrd="0" presId="urn:microsoft.com/office/officeart/2005/8/layout/hierarchy2"/>
    <dgm:cxn modelId="{69AC1CED-D275-4F68-B809-55A4F22F6D11}" type="presOf" srcId="{198D1E93-1C4D-4199-8E42-5CC2E84641FB}" destId="{11A45955-238E-4959-93D2-59F8D6B41CFF}" srcOrd="0" destOrd="0" presId="urn:microsoft.com/office/officeart/2005/8/layout/hierarchy2"/>
    <dgm:cxn modelId="{9F17EBB0-6D4F-4B0B-98FE-4555F109D9B5}" type="presOf" srcId="{13015391-E29C-4278-AE3A-513DB973236F}" destId="{EF37A194-3FA4-44A7-A94C-B76FBC8ABF22}" srcOrd="0" destOrd="0" presId="urn:microsoft.com/office/officeart/2005/8/layout/hierarchy2"/>
    <dgm:cxn modelId="{54E5522C-D84F-43F1-BB65-6799FCF376FC}" type="presOf" srcId="{B59926AE-7E98-44F3-AAAD-1336EC74111C}" destId="{1BAA466F-2BFE-40C3-BE85-EB8EDA174636}" srcOrd="1" destOrd="0" presId="urn:microsoft.com/office/officeart/2005/8/layout/hierarchy2"/>
    <dgm:cxn modelId="{212B05F5-3C25-417D-A179-4C17F92F22DA}" type="presOf" srcId="{2F37EBC8-5E1D-4C49-B8ED-9479132478F2}" destId="{1FD656F9-141A-4EA6-89B4-E4F02E20DB72}" srcOrd="0" destOrd="0" presId="urn:microsoft.com/office/officeart/2005/8/layout/hierarchy2"/>
    <dgm:cxn modelId="{BC099135-A70A-4770-8AA2-D530A0B3CD2A}" type="presParOf" srcId="{CFCC9210-9E91-490F-A79E-A958962BE3B8}" destId="{D9119F5A-2047-4294-9995-83ACB31C9613}" srcOrd="0" destOrd="0" presId="urn:microsoft.com/office/officeart/2005/8/layout/hierarchy2"/>
    <dgm:cxn modelId="{1567643E-6C7A-46C2-A337-241B720BC58A}" type="presParOf" srcId="{D9119F5A-2047-4294-9995-83ACB31C9613}" destId="{B7914D7E-5E40-4696-8BF8-E0E16ADB48A9}" srcOrd="0" destOrd="0" presId="urn:microsoft.com/office/officeart/2005/8/layout/hierarchy2"/>
    <dgm:cxn modelId="{2C1CD156-BD31-40B5-88D8-F9945DDAB7CD}" type="presParOf" srcId="{D9119F5A-2047-4294-9995-83ACB31C9613}" destId="{C4CBE2C8-132B-4BE3-A348-3D75FBBBE114}" srcOrd="1" destOrd="0" presId="urn:microsoft.com/office/officeart/2005/8/layout/hierarchy2"/>
    <dgm:cxn modelId="{E6449163-267D-4640-BD10-2A6D528BAF28}" type="presParOf" srcId="{C4CBE2C8-132B-4BE3-A348-3D75FBBBE114}" destId="{0A2414B3-5EE1-42AF-A389-68780FFA5E20}" srcOrd="0" destOrd="0" presId="urn:microsoft.com/office/officeart/2005/8/layout/hierarchy2"/>
    <dgm:cxn modelId="{A9562C34-E2D7-4A98-8305-7BB4EB9B4EB3}" type="presParOf" srcId="{0A2414B3-5EE1-42AF-A389-68780FFA5E20}" destId="{1BAA466F-2BFE-40C3-BE85-EB8EDA174636}" srcOrd="0" destOrd="0" presId="urn:microsoft.com/office/officeart/2005/8/layout/hierarchy2"/>
    <dgm:cxn modelId="{6509842C-608A-4032-9DE9-76777F3955B8}" type="presParOf" srcId="{C4CBE2C8-132B-4BE3-A348-3D75FBBBE114}" destId="{D6882B25-08D0-465D-9048-12A393F7AD95}" srcOrd="1" destOrd="0" presId="urn:microsoft.com/office/officeart/2005/8/layout/hierarchy2"/>
    <dgm:cxn modelId="{31FDC365-2F76-4EFB-99CC-F011A216BD5D}" type="presParOf" srcId="{D6882B25-08D0-465D-9048-12A393F7AD95}" destId="{F2537E95-B5B5-4B9F-93CF-DB777AC8F53D}" srcOrd="0" destOrd="0" presId="urn:microsoft.com/office/officeart/2005/8/layout/hierarchy2"/>
    <dgm:cxn modelId="{64E8C12D-010F-466D-8FD8-D4F77A828909}" type="presParOf" srcId="{D6882B25-08D0-465D-9048-12A393F7AD95}" destId="{13E63158-2FF3-4E08-9236-F9961233A3FD}" srcOrd="1" destOrd="0" presId="urn:microsoft.com/office/officeart/2005/8/layout/hierarchy2"/>
    <dgm:cxn modelId="{12D2FAB4-3586-4C66-94C3-134A216C56D0}" type="presParOf" srcId="{13E63158-2FF3-4E08-9236-F9961233A3FD}" destId="{3401574F-B01C-4976-BF63-A5F56E57FE71}" srcOrd="0" destOrd="0" presId="urn:microsoft.com/office/officeart/2005/8/layout/hierarchy2"/>
    <dgm:cxn modelId="{3C0960DA-9B36-4A51-984F-E21A7DCCC6FA}" type="presParOf" srcId="{3401574F-B01C-4976-BF63-A5F56E57FE71}" destId="{2C46A371-0128-4A1C-9EEC-321CB01FDA67}" srcOrd="0" destOrd="0" presId="urn:microsoft.com/office/officeart/2005/8/layout/hierarchy2"/>
    <dgm:cxn modelId="{B02EECC9-4D21-49A1-A9E4-0B7E7417FF82}" type="presParOf" srcId="{13E63158-2FF3-4E08-9236-F9961233A3FD}" destId="{12C911CC-1072-4A2B-BE25-CBFC67055575}" srcOrd="1" destOrd="0" presId="urn:microsoft.com/office/officeart/2005/8/layout/hierarchy2"/>
    <dgm:cxn modelId="{23F6F962-1A7C-4975-BD54-CF6A706D9477}" type="presParOf" srcId="{12C911CC-1072-4A2B-BE25-CBFC67055575}" destId="{3518C400-490B-469C-823E-01CE257DD749}" srcOrd="0" destOrd="0" presId="urn:microsoft.com/office/officeart/2005/8/layout/hierarchy2"/>
    <dgm:cxn modelId="{5E6987AA-B647-4EAD-9F7B-680646339EFA}" type="presParOf" srcId="{12C911CC-1072-4A2B-BE25-CBFC67055575}" destId="{C0F7E7D7-9DF0-4D78-9631-575CE82FB43D}" srcOrd="1" destOrd="0" presId="urn:microsoft.com/office/officeart/2005/8/layout/hierarchy2"/>
    <dgm:cxn modelId="{D32B6BDB-255D-481D-8D10-46E088B7A0A9}" type="presParOf" srcId="{C4CBE2C8-132B-4BE3-A348-3D75FBBBE114}" destId="{0FBE15E0-D92F-4D27-A768-ADD18AA053E8}" srcOrd="2" destOrd="0" presId="urn:microsoft.com/office/officeart/2005/8/layout/hierarchy2"/>
    <dgm:cxn modelId="{6F72F157-FAD8-4C94-9881-6891C78BBD26}" type="presParOf" srcId="{0FBE15E0-D92F-4D27-A768-ADD18AA053E8}" destId="{A85CD439-56CB-463F-BEC4-2F7064C214E4}" srcOrd="0" destOrd="0" presId="urn:microsoft.com/office/officeart/2005/8/layout/hierarchy2"/>
    <dgm:cxn modelId="{5273336B-0F7F-4052-8A6B-3729C6AAFB42}" type="presParOf" srcId="{C4CBE2C8-132B-4BE3-A348-3D75FBBBE114}" destId="{CAA46492-9C27-4BE5-8630-9CBEAAE42EDF}" srcOrd="3" destOrd="0" presId="urn:microsoft.com/office/officeart/2005/8/layout/hierarchy2"/>
    <dgm:cxn modelId="{BC880699-6AE9-41FF-A19B-1D9D4E6D20C4}" type="presParOf" srcId="{CAA46492-9C27-4BE5-8630-9CBEAAE42EDF}" destId="{EF37A194-3FA4-44A7-A94C-B76FBC8ABF22}" srcOrd="0" destOrd="0" presId="urn:microsoft.com/office/officeart/2005/8/layout/hierarchy2"/>
    <dgm:cxn modelId="{3741921B-22E0-4975-85E3-A0FE562D3947}" type="presParOf" srcId="{CAA46492-9C27-4BE5-8630-9CBEAAE42EDF}" destId="{5877AF79-BC95-4C95-ACBE-6CFC03998155}" srcOrd="1" destOrd="0" presId="urn:microsoft.com/office/officeart/2005/8/layout/hierarchy2"/>
    <dgm:cxn modelId="{B618C976-BA05-4AF2-9300-1B888345B0F8}" type="presParOf" srcId="{5877AF79-BC95-4C95-ACBE-6CFC03998155}" destId="{B1470034-D0D8-4651-8842-0030F7307363}" srcOrd="0" destOrd="0" presId="urn:microsoft.com/office/officeart/2005/8/layout/hierarchy2"/>
    <dgm:cxn modelId="{F7C98491-EB28-4AC5-9034-F2B75AEA9A1A}" type="presParOf" srcId="{B1470034-D0D8-4651-8842-0030F7307363}" destId="{A318C7E6-0795-40C1-B0E7-6873085C72D7}" srcOrd="0" destOrd="0" presId="urn:microsoft.com/office/officeart/2005/8/layout/hierarchy2"/>
    <dgm:cxn modelId="{CB407318-CB12-440C-8D16-79B78F9E700E}" type="presParOf" srcId="{5877AF79-BC95-4C95-ACBE-6CFC03998155}" destId="{8B80A3C8-5110-4FC6-8C9C-57D6CCA429F9}" srcOrd="1" destOrd="0" presId="urn:microsoft.com/office/officeart/2005/8/layout/hierarchy2"/>
    <dgm:cxn modelId="{E29CDE1E-B528-47C7-8A54-04DCC611C74A}" type="presParOf" srcId="{8B80A3C8-5110-4FC6-8C9C-57D6CCA429F9}" destId="{1FD656F9-141A-4EA6-89B4-E4F02E20DB72}" srcOrd="0" destOrd="0" presId="urn:microsoft.com/office/officeart/2005/8/layout/hierarchy2"/>
    <dgm:cxn modelId="{00DB3BE3-B59C-477F-BA35-90C50FA166FE}" type="presParOf" srcId="{8B80A3C8-5110-4FC6-8C9C-57D6CCA429F9}" destId="{86616F6C-616F-4227-A70C-E5707AFAFCCB}" srcOrd="1" destOrd="0" presId="urn:microsoft.com/office/officeart/2005/8/layout/hierarchy2"/>
    <dgm:cxn modelId="{51B511B7-F497-4E13-97A7-0CE046C78CDA}" type="presParOf" srcId="{5877AF79-BC95-4C95-ACBE-6CFC03998155}" destId="{79E761DD-BBE2-4F1F-9DC7-0710CFA74F60}" srcOrd="2" destOrd="0" presId="urn:microsoft.com/office/officeart/2005/8/layout/hierarchy2"/>
    <dgm:cxn modelId="{D707EB40-6DFC-4BE8-AF9D-24965AFEC10E}" type="presParOf" srcId="{79E761DD-BBE2-4F1F-9DC7-0710CFA74F60}" destId="{AF6C17F1-AFB7-4BF7-B883-0AA194C98EBA}" srcOrd="0" destOrd="0" presId="urn:microsoft.com/office/officeart/2005/8/layout/hierarchy2"/>
    <dgm:cxn modelId="{4D8896BD-CD26-40AB-9D09-9A2A46A36ED2}" type="presParOf" srcId="{5877AF79-BC95-4C95-ACBE-6CFC03998155}" destId="{D0F1BAEB-BD1B-4A46-B274-FA69121BABD1}" srcOrd="3" destOrd="0" presId="urn:microsoft.com/office/officeart/2005/8/layout/hierarchy2"/>
    <dgm:cxn modelId="{8254A04B-0962-426A-99CD-9F61D3B969AD}" type="presParOf" srcId="{D0F1BAEB-BD1B-4A46-B274-FA69121BABD1}" destId="{25CDA523-2BE8-4347-AD4A-31499C1DABF9}" srcOrd="0" destOrd="0" presId="urn:microsoft.com/office/officeart/2005/8/layout/hierarchy2"/>
    <dgm:cxn modelId="{9283B814-6F17-4576-A2F2-98378A30849B}" type="presParOf" srcId="{D0F1BAEB-BD1B-4A46-B274-FA69121BABD1}" destId="{43064040-4E6F-43DE-B554-D8B9F7B68776}" srcOrd="1" destOrd="0" presId="urn:microsoft.com/office/officeart/2005/8/layout/hierarchy2"/>
    <dgm:cxn modelId="{C0F9ADFE-58C4-4BC4-8A50-B90374428358}" type="presParOf" srcId="{5877AF79-BC95-4C95-ACBE-6CFC03998155}" destId="{11A45955-238E-4959-93D2-59F8D6B41CFF}" srcOrd="4" destOrd="0" presId="urn:microsoft.com/office/officeart/2005/8/layout/hierarchy2"/>
    <dgm:cxn modelId="{665CBD28-6A0A-467C-9376-BC6B56CA4391}" type="presParOf" srcId="{11A45955-238E-4959-93D2-59F8D6B41CFF}" destId="{89FD7F67-4A3F-4FDF-8E9F-8BD7A22DD497}" srcOrd="0" destOrd="0" presId="urn:microsoft.com/office/officeart/2005/8/layout/hierarchy2"/>
    <dgm:cxn modelId="{AB6D59F6-4C44-4FA6-9ED5-7B70EA5132BA}" type="presParOf" srcId="{5877AF79-BC95-4C95-ACBE-6CFC03998155}" destId="{F14F869F-9105-4EE8-977C-ADACDFB6D89E}" srcOrd="5" destOrd="0" presId="urn:microsoft.com/office/officeart/2005/8/layout/hierarchy2"/>
    <dgm:cxn modelId="{754C3C5A-7933-456B-8A92-CCB6CBE0FFDC}" type="presParOf" srcId="{F14F869F-9105-4EE8-977C-ADACDFB6D89E}" destId="{A026866B-07DD-4892-9F0F-5ABC029DE7EE}" srcOrd="0" destOrd="0" presId="urn:microsoft.com/office/officeart/2005/8/layout/hierarchy2"/>
    <dgm:cxn modelId="{59FEBD2A-6A29-42D0-98F2-BF19CE02C819}" type="presParOf" srcId="{F14F869F-9105-4EE8-977C-ADACDFB6D89E}" destId="{630FC8E6-968A-44F6-96DF-15A3C8B421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28CA62-F68B-478D-8D39-7FA3C25235E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6FF938-7C34-4B4E-A082-3E8CAB43EC32}">
      <dgm:prSet phldrT="[Text]" custT="1"/>
      <dgm:spPr/>
      <dgm:t>
        <a:bodyPr/>
        <a:lstStyle/>
        <a:p>
          <a:r>
            <a:rPr lang="cs-CZ" sz="1800" dirty="0" smtClean="0"/>
            <a:t>anestetika</a:t>
          </a:r>
          <a:endParaRPr lang="cs-CZ" sz="1800" dirty="0"/>
        </a:p>
      </dgm:t>
    </dgm:pt>
    <dgm:pt modelId="{3979AB20-7A98-47AE-B0DB-A26322232997}" type="parTrans" cxnId="{07E4FE63-DECB-4144-8A08-73AEDF0F8FF0}">
      <dgm:prSet/>
      <dgm:spPr/>
      <dgm:t>
        <a:bodyPr/>
        <a:lstStyle/>
        <a:p>
          <a:endParaRPr lang="cs-CZ"/>
        </a:p>
      </dgm:t>
    </dgm:pt>
    <dgm:pt modelId="{05AD209B-06C0-43F9-A76E-7FD81A7DA096}" type="sibTrans" cxnId="{07E4FE63-DECB-4144-8A08-73AEDF0F8FF0}">
      <dgm:prSet/>
      <dgm:spPr/>
      <dgm:t>
        <a:bodyPr/>
        <a:lstStyle/>
        <a:p>
          <a:endParaRPr lang="cs-CZ"/>
        </a:p>
      </dgm:t>
    </dgm:pt>
    <dgm:pt modelId="{EF91DF27-43C3-4230-8DE0-05DB3F7DFC32}">
      <dgm:prSet phldrT="[Text]" custT="1"/>
      <dgm:spPr/>
      <dgm:t>
        <a:bodyPr/>
        <a:lstStyle/>
        <a:p>
          <a:r>
            <a:rPr lang="cs-CZ" sz="1800" dirty="0" smtClean="0"/>
            <a:t>inhalační</a:t>
          </a:r>
          <a:endParaRPr lang="cs-CZ" sz="1800" dirty="0"/>
        </a:p>
      </dgm:t>
    </dgm:pt>
    <dgm:pt modelId="{1C3954A7-567E-4D2E-A978-597879A579C7}" type="parTrans" cxnId="{FBA5738D-33CC-4EE6-91F1-0A99F065600D}">
      <dgm:prSet/>
      <dgm:spPr/>
      <dgm:t>
        <a:bodyPr/>
        <a:lstStyle/>
        <a:p>
          <a:endParaRPr lang="cs-CZ"/>
        </a:p>
      </dgm:t>
    </dgm:pt>
    <dgm:pt modelId="{92E4F306-B694-4B48-914C-9A107F015245}" type="sibTrans" cxnId="{FBA5738D-33CC-4EE6-91F1-0A99F065600D}">
      <dgm:prSet/>
      <dgm:spPr/>
      <dgm:t>
        <a:bodyPr/>
        <a:lstStyle/>
        <a:p>
          <a:endParaRPr lang="cs-CZ"/>
        </a:p>
      </dgm:t>
    </dgm:pt>
    <dgm:pt modelId="{921E9AFA-DA96-45CC-B105-F3467F20E447}">
      <dgm:prSet phldrT="[Text]" custT="1"/>
      <dgm:spPr/>
      <dgm:t>
        <a:bodyPr/>
        <a:lstStyle/>
        <a:p>
          <a:r>
            <a:rPr lang="cs-CZ" sz="1800" dirty="0" smtClean="0"/>
            <a:t>oxid dusný</a:t>
          </a:r>
          <a:endParaRPr lang="cs-CZ" sz="1800" dirty="0"/>
        </a:p>
      </dgm:t>
    </dgm:pt>
    <dgm:pt modelId="{258355E1-314C-470D-9AC5-A42AE69C008A}" type="parTrans" cxnId="{4D866CA8-D093-45E6-B658-BE1378E4100C}">
      <dgm:prSet/>
      <dgm:spPr/>
      <dgm:t>
        <a:bodyPr/>
        <a:lstStyle/>
        <a:p>
          <a:endParaRPr lang="cs-CZ"/>
        </a:p>
      </dgm:t>
    </dgm:pt>
    <dgm:pt modelId="{D2486C9C-BF52-4C3A-BAAD-8E29F4F68845}" type="sibTrans" cxnId="{4D866CA8-D093-45E6-B658-BE1378E4100C}">
      <dgm:prSet/>
      <dgm:spPr/>
      <dgm:t>
        <a:bodyPr/>
        <a:lstStyle/>
        <a:p>
          <a:endParaRPr lang="cs-CZ"/>
        </a:p>
      </dgm:t>
    </dgm:pt>
    <dgm:pt modelId="{73C94275-078F-4CE6-A9DD-EADFF17C665D}">
      <dgm:prSet phldrT="[Text]" custT="1"/>
      <dgm:spPr/>
      <dgm:t>
        <a:bodyPr/>
        <a:lstStyle/>
        <a:p>
          <a:r>
            <a:rPr lang="cs-CZ" sz="1800" dirty="0" err="1" smtClean="0"/>
            <a:t>halothan</a:t>
          </a:r>
          <a:endParaRPr lang="cs-CZ" sz="1800" dirty="0"/>
        </a:p>
      </dgm:t>
    </dgm:pt>
    <dgm:pt modelId="{5BE5480E-20C4-460F-80A9-1EC9ACEDB61B}" type="parTrans" cxnId="{51EDEE21-C3C4-4BDD-BDBC-9BF74729E9C1}">
      <dgm:prSet/>
      <dgm:spPr/>
      <dgm:t>
        <a:bodyPr/>
        <a:lstStyle/>
        <a:p>
          <a:endParaRPr lang="cs-CZ"/>
        </a:p>
      </dgm:t>
    </dgm:pt>
    <dgm:pt modelId="{F3D89418-E824-4377-A905-C767C79D9F9B}" type="sibTrans" cxnId="{51EDEE21-C3C4-4BDD-BDBC-9BF74729E9C1}">
      <dgm:prSet/>
      <dgm:spPr/>
      <dgm:t>
        <a:bodyPr/>
        <a:lstStyle/>
        <a:p>
          <a:endParaRPr lang="cs-CZ"/>
        </a:p>
      </dgm:t>
    </dgm:pt>
    <dgm:pt modelId="{446ED9D1-F770-4479-8C17-75150A51FA7F}">
      <dgm:prSet phldrT="[Text]" custT="1"/>
      <dgm:spPr/>
      <dgm:t>
        <a:bodyPr/>
        <a:lstStyle/>
        <a:p>
          <a:r>
            <a:rPr lang="cs-CZ" sz="1800" dirty="0" smtClean="0"/>
            <a:t>injekční</a:t>
          </a:r>
          <a:endParaRPr lang="cs-CZ" sz="1800" dirty="0"/>
        </a:p>
      </dgm:t>
    </dgm:pt>
    <dgm:pt modelId="{9E7ED142-6F03-4C71-8DD4-E15395BCC1CA}" type="parTrans" cxnId="{E34E16D0-D6E1-4836-B833-40E2BE0EB903}">
      <dgm:prSet/>
      <dgm:spPr/>
      <dgm:t>
        <a:bodyPr/>
        <a:lstStyle/>
        <a:p>
          <a:endParaRPr lang="cs-CZ"/>
        </a:p>
      </dgm:t>
    </dgm:pt>
    <dgm:pt modelId="{FA973F19-DA26-47D9-BB81-EF3DFA7DB315}" type="sibTrans" cxnId="{E34E16D0-D6E1-4836-B833-40E2BE0EB903}">
      <dgm:prSet/>
      <dgm:spPr/>
      <dgm:t>
        <a:bodyPr/>
        <a:lstStyle/>
        <a:p>
          <a:endParaRPr lang="cs-CZ"/>
        </a:p>
      </dgm:t>
    </dgm:pt>
    <dgm:pt modelId="{53E903B2-D11E-4D57-9462-EB4472D160A5}">
      <dgm:prSet phldrT="[Text]" custT="1"/>
      <dgm:spPr/>
      <dgm:t>
        <a:bodyPr/>
        <a:lstStyle/>
        <a:p>
          <a:r>
            <a:rPr lang="cs-CZ" sz="1800" dirty="0" err="1" smtClean="0"/>
            <a:t>thiopental</a:t>
          </a:r>
          <a:endParaRPr lang="cs-CZ" sz="1800" dirty="0"/>
        </a:p>
      </dgm:t>
    </dgm:pt>
    <dgm:pt modelId="{1AC2C618-E256-4098-8A20-944C71DF057D}" type="parTrans" cxnId="{785C6FDA-78FB-4493-8D4E-CE993FC352F7}">
      <dgm:prSet/>
      <dgm:spPr/>
      <dgm:t>
        <a:bodyPr/>
        <a:lstStyle/>
        <a:p>
          <a:endParaRPr lang="cs-CZ"/>
        </a:p>
      </dgm:t>
    </dgm:pt>
    <dgm:pt modelId="{21C31B67-6EFE-4DE4-B092-50648423656A}" type="sibTrans" cxnId="{785C6FDA-78FB-4493-8D4E-CE993FC352F7}">
      <dgm:prSet/>
      <dgm:spPr/>
      <dgm:t>
        <a:bodyPr/>
        <a:lstStyle/>
        <a:p>
          <a:endParaRPr lang="cs-CZ"/>
        </a:p>
      </dgm:t>
    </dgm:pt>
    <dgm:pt modelId="{61128199-F422-4D9A-9930-19B37382B77E}">
      <dgm:prSet custT="1"/>
      <dgm:spPr/>
      <dgm:t>
        <a:bodyPr/>
        <a:lstStyle/>
        <a:p>
          <a:r>
            <a:rPr lang="cs-CZ" sz="1800" dirty="0" err="1" smtClean="0"/>
            <a:t>methoxyfluran</a:t>
          </a:r>
          <a:endParaRPr lang="cs-CZ" sz="1800" dirty="0"/>
        </a:p>
      </dgm:t>
    </dgm:pt>
    <dgm:pt modelId="{350AA261-F056-433C-8103-49E1164188D7}" type="parTrans" cxnId="{DF2F3058-311A-4F96-B49B-8ABDD841FC70}">
      <dgm:prSet/>
      <dgm:spPr/>
      <dgm:t>
        <a:bodyPr/>
        <a:lstStyle/>
        <a:p>
          <a:endParaRPr lang="cs-CZ"/>
        </a:p>
      </dgm:t>
    </dgm:pt>
    <dgm:pt modelId="{809B5A2E-E41E-478C-A97A-81B9D7FACB7B}" type="sibTrans" cxnId="{DF2F3058-311A-4F96-B49B-8ABDD841FC70}">
      <dgm:prSet/>
      <dgm:spPr/>
      <dgm:t>
        <a:bodyPr/>
        <a:lstStyle/>
        <a:p>
          <a:endParaRPr lang="cs-CZ"/>
        </a:p>
      </dgm:t>
    </dgm:pt>
    <dgm:pt modelId="{0107B62C-2C83-4107-B232-8CAEA3C3F567}">
      <dgm:prSet custT="1"/>
      <dgm:spPr/>
      <dgm:t>
        <a:bodyPr/>
        <a:lstStyle/>
        <a:p>
          <a:r>
            <a:rPr lang="cs-CZ" sz="1800" dirty="0" err="1" smtClean="0"/>
            <a:t>ketamin</a:t>
          </a:r>
          <a:endParaRPr lang="cs-CZ" sz="1800" dirty="0"/>
        </a:p>
      </dgm:t>
    </dgm:pt>
    <dgm:pt modelId="{2A9CE9B7-7143-4C35-B930-90771ED32E8E}" type="parTrans" cxnId="{4EEA1A9F-4251-49FD-85C9-9A462FEDB184}">
      <dgm:prSet/>
      <dgm:spPr/>
      <dgm:t>
        <a:bodyPr/>
        <a:lstStyle/>
        <a:p>
          <a:endParaRPr lang="cs-CZ"/>
        </a:p>
      </dgm:t>
    </dgm:pt>
    <dgm:pt modelId="{F4C5EAED-E667-4C59-8BB8-0B3EC0D7A293}" type="sibTrans" cxnId="{4EEA1A9F-4251-49FD-85C9-9A462FEDB184}">
      <dgm:prSet/>
      <dgm:spPr/>
      <dgm:t>
        <a:bodyPr/>
        <a:lstStyle/>
        <a:p>
          <a:endParaRPr lang="cs-CZ"/>
        </a:p>
      </dgm:t>
    </dgm:pt>
    <dgm:pt modelId="{421A991E-B15D-4E4E-A68D-ACF2D1C85AC4}" type="pres">
      <dgm:prSet presAssocID="{B728CA62-F68B-478D-8D39-7FA3C25235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4B07A21-4D87-480E-BD6A-5D9B9CA44804}" type="pres">
      <dgm:prSet presAssocID="{316FF938-7C34-4B4E-A082-3E8CAB43EC32}" presName="root1" presStyleCnt="0"/>
      <dgm:spPr/>
    </dgm:pt>
    <dgm:pt modelId="{BA61753B-5602-4487-AC2F-46B7123AC3C0}" type="pres">
      <dgm:prSet presAssocID="{316FF938-7C34-4B4E-A082-3E8CAB43EC32}" presName="LevelOneTextNode" presStyleLbl="node0" presStyleIdx="0" presStyleCnt="1" custScaleX="14846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D12C9A8-6FB3-481C-92C2-4F03054E2DFD}" type="pres">
      <dgm:prSet presAssocID="{316FF938-7C34-4B4E-A082-3E8CAB43EC32}" presName="level2hierChild" presStyleCnt="0"/>
      <dgm:spPr/>
    </dgm:pt>
    <dgm:pt modelId="{391162CF-F544-491B-B328-C1BE026BC5A9}" type="pres">
      <dgm:prSet presAssocID="{1C3954A7-567E-4D2E-A978-597879A579C7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2ED51175-2E13-4DA7-BA5B-77D54C869AD3}" type="pres">
      <dgm:prSet presAssocID="{1C3954A7-567E-4D2E-A978-597879A579C7}" presName="connTx" presStyleLbl="parChTrans1D2" presStyleIdx="0" presStyleCnt="2"/>
      <dgm:spPr/>
      <dgm:t>
        <a:bodyPr/>
        <a:lstStyle/>
        <a:p>
          <a:endParaRPr lang="cs-CZ"/>
        </a:p>
      </dgm:t>
    </dgm:pt>
    <dgm:pt modelId="{7B2B37C6-E058-4D7E-8844-1CE9B0CE339F}" type="pres">
      <dgm:prSet presAssocID="{EF91DF27-43C3-4230-8DE0-05DB3F7DFC32}" presName="root2" presStyleCnt="0"/>
      <dgm:spPr/>
    </dgm:pt>
    <dgm:pt modelId="{9981CF7C-622C-4D76-9F39-075E2F2D7E3C}" type="pres">
      <dgm:prSet presAssocID="{EF91DF27-43C3-4230-8DE0-05DB3F7DFC32}" presName="LevelTwoTextNode" presStyleLbl="node2" presStyleIdx="0" presStyleCnt="2" custScaleX="124523" custLinFactNeighborX="2367" custLinFactNeighborY="3484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F9CEDF-9704-4B6D-9F6A-0A1DB8D46869}" type="pres">
      <dgm:prSet presAssocID="{EF91DF27-43C3-4230-8DE0-05DB3F7DFC32}" presName="level3hierChild" presStyleCnt="0"/>
      <dgm:spPr/>
    </dgm:pt>
    <dgm:pt modelId="{062CE37A-12E9-4D41-A6EE-8D04A2763FBA}" type="pres">
      <dgm:prSet presAssocID="{258355E1-314C-470D-9AC5-A42AE69C008A}" presName="conn2-1" presStyleLbl="parChTrans1D3" presStyleIdx="0" presStyleCnt="5"/>
      <dgm:spPr/>
      <dgm:t>
        <a:bodyPr/>
        <a:lstStyle/>
        <a:p>
          <a:endParaRPr lang="cs-CZ"/>
        </a:p>
      </dgm:t>
    </dgm:pt>
    <dgm:pt modelId="{1B557638-CB95-4468-A064-65ABAC03EB09}" type="pres">
      <dgm:prSet presAssocID="{258355E1-314C-470D-9AC5-A42AE69C008A}" presName="connTx" presStyleLbl="parChTrans1D3" presStyleIdx="0" presStyleCnt="5"/>
      <dgm:spPr/>
      <dgm:t>
        <a:bodyPr/>
        <a:lstStyle/>
        <a:p>
          <a:endParaRPr lang="cs-CZ"/>
        </a:p>
      </dgm:t>
    </dgm:pt>
    <dgm:pt modelId="{163CD6BB-60A8-4C44-83EC-21834F873C44}" type="pres">
      <dgm:prSet presAssocID="{921E9AFA-DA96-45CC-B105-F3467F20E447}" presName="root2" presStyleCnt="0"/>
      <dgm:spPr/>
    </dgm:pt>
    <dgm:pt modelId="{4D5EFEB9-3266-450C-90AF-ECFA9A73E190}" type="pres">
      <dgm:prSet presAssocID="{921E9AFA-DA96-45CC-B105-F3467F20E447}" presName="LevelTwoTextNode" presStyleLbl="node3" presStyleIdx="0" presStyleCnt="5" custScaleX="16580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CEE8D4-3722-4C17-BCA3-19BB7696152B}" type="pres">
      <dgm:prSet presAssocID="{921E9AFA-DA96-45CC-B105-F3467F20E447}" presName="level3hierChild" presStyleCnt="0"/>
      <dgm:spPr/>
    </dgm:pt>
    <dgm:pt modelId="{97CA5D62-F255-4FFC-9731-91E180FD399D}" type="pres">
      <dgm:prSet presAssocID="{5BE5480E-20C4-460F-80A9-1EC9ACEDB61B}" presName="conn2-1" presStyleLbl="parChTrans1D3" presStyleIdx="1" presStyleCnt="5"/>
      <dgm:spPr/>
      <dgm:t>
        <a:bodyPr/>
        <a:lstStyle/>
        <a:p>
          <a:endParaRPr lang="cs-CZ"/>
        </a:p>
      </dgm:t>
    </dgm:pt>
    <dgm:pt modelId="{7E582C2B-FA68-459E-8A7F-B40D1BBFD6E6}" type="pres">
      <dgm:prSet presAssocID="{5BE5480E-20C4-460F-80A9-1EC9ACEDB61B}" presName="connTx" presStyleLbl="parChTrans1D3" presStyleIdx="1" presStyleCnt="5"/>
      <dgm:spPr/>
      <dgm:t>
        <a:bodyPr/>
        <a:lstStyle/>
        <a:p>
          <a:endParaRPr lang="cs-CZ"/>
        </a:p>
      </dgm:t>
    </dgm:pt>
    <dgm:pt modelId="{43160C98-89BB-4365-AE5C-6E5C88650ACF}" type="pres">
      <dgm:prSet presAssocID="{73C94275-078F-4CE6-A9DD-EADFF17C665D}" presName="root2" presStyleCnt="0"/>
      <dgm:spPr/>
    </dgm:pt>
    <dgm:pt modelId="{718EDE5A-AAEC-42EB-86A0-4C209F15A6FD}" type="pres">
      <dgm:prSet presAssocID="{73C94275-078F-4CE6-A9DD-EADFF17C665D}" presName="LevelTwoTextNode" presStyleLbl="node3" presStyleIdx="1" presStyleCnt="5" custScaleX="16419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7BE9575-05C7-4CCC-9D87-EBEF73468E9B}" type="pres">
      <dgm:prSet presAssocID="{73C94275-078F-4CE6-A9DD-EADFF17C665D}" presName="level3hierChild" presStyleCnt="0"/>
      <dgm:spPr/>
    </dgm:pt>
    <dgm:pt modelId="{46DA5AA1-4AE2-4F43-B45E-0D1925B6E9B3}" type="pres">
      <dgm:prSet presAssocID="{350AA261-F056-433C-8103-49E1164188D7}" presName="conn2-1" presStyleLbl="parChTrans1D3" presStyleIdx="2" presStyleCnt="5"/>
      <dgm:spPr/>
      <dgm:t>
        <a:bodyPr/>
        <a:lstStyle/>
        <a:p>
          <a:endParaRPr lang="cs-CZ"/>
        </a:p>
      </dgm:t>
    </dgm:pt>
    <dgm:pt modelId="{95B61C48-065A-404B-BB3C-29BF117405B3}" type="pres">
      <dgm:prSet presAssocID="{350AA261-F056-433C-8103-49E1164188D7}" presName="connTx" presStyleLbl="parChTrans1D3" presStyleIdx="2" presStyleCnt="5"/>
      <dgm:spPr/>
      <dgm:t>
        <a:bodyPr/>
        <a:lstStyle/>
        <a:p>
          <a:endParaRPr lang="cs-CZ"/>
        </a:p>
      </dgm:t>
    </dgm:pt>
    <dgm:pt modelId="{11BF47FD-9C83-40B2-9B20-7CB634063591}" type="pres">
      <dgm:prSet presAssocID="{61128199-F422-4D9A-9930-19B37382B77E}" presName="root2" presStyleCnt="0"/>
      <dgm:spPr/>
    </dgm:pt>
    <dgm:pt modelId="{A74063D4-31F4-471C-8F29-8E062592D22B}" type="pres">
      <dgm:prSet presAssocID="{61128199-F422-4D9A-9930-19B37382B77E}" presName="LevelTwoTextNode" presStyleLbl="node3" presStyleIdx="2" presStyleCnt="5" custScaleX="1650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0E3FBB-8451-494F-ADFD-066D91B206D4}" type="pres">
      <dgm:prSet presAssocID="{61128199-F422-4D9A-9930-19B37382B77E}" presName="level3hierChild" presStyleCnt="0"/>
      <dgm:spPr/>
    </dgm:pt>
    <dgm:pt modelId="{9FE78C10-196D-49A2-9916-2D5F5A909635}" type="pres">
      <dgm:prSet presAssocID="{9E7ED142-6F03-4C71-8DD4-E15395BCC1CA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BBB0FC59-E5B5-4D64-82BF-C8643CBAEC2D}" type="pres">
      <dgm:prSet presAssocID="{9E7ED142-6F03-4C71-8DD4-E15395BCC1CA}" presName="connTx" presStyleLbl="parChTrans1D2" presStyleIdx="1" presStyleCnt="2"/>
      <dgm:spPr/>
      <dgm:t>
        <a:bodyPr/>
        <a:lstStyle/>
        <a:p>
          <a:endParaRPr lang="cs-CZ"/>
        </a:p>
      </dgm:t>
    </dgm:pt>
    <dgm:pt modelId="{A95754F2-0A69-43CD-BC3F-ED55E11BD03F}" type="pres">
      <dgm:prSet presAssocID="{446ED9D1-F770-4479-8C17-75150A51FA7F}" presName="root2" presStyleCnt="0"/>
      <dgm:spPr/>
    </dgm:pt>
    <dgm:pt modelId="{3C5E7AF4-2BD7-4F50-99F4-731FB0A17505}" type="pres">
      <dgm:prSet presAssocID="{446ED9D1-F770-4479-8C17-75150A51FA7F}" presName="LevelTwoTextNode" presStyleLbl="node2" presStyleIdx="1" presStyleCnt="2" custScaleX="12541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E14694-ECD3-4C71-8E22-A27932E33DD5}" type="pres">
      <dgm:prSet presAssocID="{446ED9D1-F770-4479-8C17-75150A51FA7F}" presName="level3hierChild" presStyleCnt="0"/>
      <dgm:spPr/>
    </dgm:pt>
    <dgm:pt modelId="{B74E257B-BB66-4C1D-98F3-94D98E1307A1}" type="pres">
      <dgm:prSet presAssocID="{1AC2C618-E256-4098-8A20-944C71DF057D}" presName="conn2-1" presStyleLbl="parChTrans1D3" presStyleIdx="3" presStyleCnt="5"/>
      <dgm:spPr/>
      <dgm:t>
        <a:bodyPr/>
        <a:lstStyle/>
        <a:p>
          <a:endParaRPr lang="cs-CZ"/>
        </a:p>
      </dgm:t>
    </dgm:pt>
    <dgm:pt modelId="{F12B1034-43B5-4EBE-804D-23CE48AC19CC}" type="pres">
      <dgm:prSet presAssocID="{1AC2C618-E256-4098-8A20-944C71DF057D}" presName="connTx" presStyleLbl="parChTrans1D3" presStyleIdx="3" presStyleCnt="5"/>
      <dgm:spPr/>
      <dgm:t>
        <a:bodyPr/>
        <a:lstStyle/>
        <a:p>
          <a:endParaRPr lang="cs-CZ"/>
        </a:p>
      </dgm:t>
    </dgm:pt>
    <dgm:pt modelId="{D5008096-C50A-4E8B-86EF-71A2111EA1FB}" type="pres">
      <dgm:prSet presAssocID="{53E903B2-D11E-4D57-9462-EB4472D160A5}" presName="root2" presStyleCnt="0"/>
      <dgm:spPr/>
    </dgm:pt>
    <dgm:pt modelId="{70D1E60C-DE8D-4E43-A727-50C764CA96F3}" type="pres">
      <dgm:prSet presAssocID="{53E903B2-D11E-4D57-9462-EB4472D160A5}" presName="LevelTwoTextNode" presStyleLbl="node3" presStyleIdx="3" presStyleCnt="5" custScaleX="16560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7CD209-BB5D-4E74-BC1C-2327E63063A2}" type="pres">
      <dgm:prSet presAssocID="{53E903B2-D11E-4D57-9462-EB4472D160A5}" presName="level3hierChild" presStyleCnt="0"/>
      <dgm:spPr/>
    </dgm:pt>
    <dgm:pt modelId="{F66E7339-B646-4358-8185-CD4C16707F35}" type="pres">
      <dgm:prSet presAssocID="{2A9CE9B7-7143-4C35-B930-90771ED32E8E}" presName="conn2-1" presStyleLbl="parChTrans1D3" presStyleIdx="4" presStyleCnt="5"/>
      <dgm:spPr/>
      <dgm:t>
        <a:bodyPr/>
        <a:lstStyle/>
        <a:p>
          <a:endParaRPr lang="cs-CZ"/>
        </a:p>
      </dgm:t>
    </dgm:pt>
    <dgm:pt modelId="{3D9AC670-76ED-406A-8705-680C5EA7D475}" type="pres">
      <dgm:prSet presAssocID="{2A9CE9B7-7143-4C35-B930-90771ED32E8E}" presName="connTx" presStyleLbl="parChTrans1D3" presStyleIdx="4" presStyleCnt="5"/>
      <dgm:spPr/>
      <dgm:t>
        <a:bodyPr/>
        <a:lstStyle/>
        <a:p>
          <a:endParaRPr lang="cs-CZ"/>
        </a:p>
      </dgm:t>
    </dgm:pt>
    <dgm:pt modelId="{2D52101D-4BCA-4DDE-86D1-90339F8B3513}" type="pres">
      <dgm:prSet presAssocID="{0107B62C-2C83-4107-B232-8CAEA3C3F567}" presName="root2" presStyleCnt="0"/>
      <dgm:spPr/>
    </dgm:pt>
    <dgm:pt modelId="{203F489C-DF3A-4730-A535-72DD22350583}" type="pres">
      <dgm:prSet presAssocID="{0107B62C-2C83-4107-B232-8CAEA3C3F567}" presName="LevelTwoTextNode" presStyleLbl="node3" presStyleIdx="4" presStyleCnt="5" custScaleX="16560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953F85-2609-4534-81F0-CD6A34A4BEC4}" type="pres">
      <dgm:prSet presAssocID="{0107B62C-2C83-4107-B232-8CAEA3C3F567}" presName="level3hierChild" presStyleCnt="0"/>
      <dgm:spPr/>
    </dgm:pt>
  </dgm:ptLst>
  <dgm:cxnLst>
    <dgm:cxn modelId="{07F5D74D-20FC-4A35-9CCD-28067C2993F4}" type="presOf" srcId="{9E7ED142-6F03-4C71-8DD4-E15395BCC1CA}" destId="{BBB0FC59-E5B5-4D64-82BF-C8643CBAEC2D}" srcOrd="1" destOrd="0" presId="urn:microsoft.com/office/officeart/2005/8/layout/hierarchy2"/>
    <dgm:cxn modelId="{0D136D66-0426-4DB6-852D-62EF13160545}" type="presOf" srcId="{350AA261-F056-433C-8103-49E1164188D7}" destId="{95B61C48-065A-404B-BB3C-29BF117405B3}" srcOrd="1" destOrd="0" presId="urn:microsoft.com/office/officeart/2005/8/layout/hierarchy2"/>
    <dgm:cxn modelId="{7C31631D-16DB-46E9-A898-F11BB424C3C5}" type="presOf" srcId="{2A9CE9B7-7143-4C35-B930-90771ED32E8E}" destId="{3D9AC670-76ED-406A-8705-680C5EA7D475}" srcOrd="1" destOrd="0" presId="urn:microsoft.com/office/officeart/2005/8/layout/hierarchy2"/>
    <dgm:cxn modelId="{272C4208-84F1-430E-B874-DE6865BB8F2B}" type="presOf" srcId="{2A9CE9B7-7143-4C35-B930-90771ED32E8E}" destId="{F66E7339-B646-4358-8185-CD4C16707F35}" srcOrd="0" destOrd="0" presId="urn:microsoft.com/office/officeart/2005/8/layout/hierarchy2"/>
    <dgm:cxn modelId="{E34E16D0-D6E1-4836-B833-40E2BE0EB903}" srcId="{316FF938-7C34-4B4E-A082-3E8CAB43EC32}" destId="{446ED9D1-F770-4479-8C17-75150A51FA7F}" srcOrd="1" destOrd="0" parTransId="{9E7ED142-6F03-4C71-8DD4-E15395BCC1CA}" sibTransId="{FA973F19-DA26-47D9-BB81-EF3DFA7DB315}"/>
    <dgm:cxn modelId="{5C1FC3E7-C2D5-4045-B3FA-A74228DDCB99}" type="presOf" srcId="{1C3954A7-567E-4D2E-A978-597879A579C7}" destId="{2ED51175-2E13-4DA7-BA5B-77D54C869AD3}" srcOrd="1" destOrd="0" presId="urn:microsoft.com/office/officeart/2005/8/layout/hierarchy2"/>
    <dgm:cxn modelId="{8B9E9DF4-E458-4F72-B9C8-2923A24D1145}" type="presOf" srcId="{B728CA62-F68B-478D-8D39-7FA3C25235E6}" destId="{421A991E-B15D-4E4E-A68D-ACF2D1C85AC4}" srcOrd="0" destOrd="0" presId="urn:microsoft.com/office/officeart/2005/8/layout/hierarchy2"/>
    <dgm:cxn modelId="{0C4D7DC0-A442-4957-AB89-EAC3DAB85ABC}" type="presOf" srcId="{258355E1-314C-470D-9AC5-A42AE69C008A}" destId="{1B557638-CB95-4468-A064-65ABAC03EB09}" srcOrd="1" destOrd="0" presId="urn:microsoft.com/office/officeart/2005/8/layout/hierarchy2"/>
    <dgm:cxn modelId="{89E71D00-193A-4071-A6FB-106B71A79BA0}" type="presOf" srcId="{1AC2C618-E256-4098-8A20-944C71DF057D}" destId="{B74E257B-BB66-4C1D-98F3-94D98E1307A1}" srcOrd="0" destOrd="0" presId="urn:microsoft.com/office/officeart/2005/8/layout/hierarchy2"/>
    <dgm:cxn modelId="{33FFDDE6-8C75-42F8-B681-9F61EAA10AC9}" type="presOf" srcId="{1AC2C618-E256-4098-8A20-944C71DF057D}" destId="{F12B1034-43B5-4EBE-804D-23CE48AC19CC}" srcOrd="1" destOrd="0" presId="urn:microsoft.com/office/officeart/2005/8/layout/hierarchy2"/>
    <dgm:cxn modelId="{51EDEE21-C3C4-4BDD-BDBC-9BF74729E9C1}" srcId="{EF91DF27-43C3-4230-8DE0-05DB3F7DFC32}" destId="{73C94275-078F-4CE6-A9DD-EADFF17C665D}" srcOrd="1" destOrd="0" parTransId="{5BE5480E-20C4-460F-80A9-1EC9ACEDB61B}" sibTransId="{F3D89418-E824-4377-A905-C767C79D9F9B}"/>
    <dgm:cxn modelId="{5DA5BEFA-694C-4CB9-97D6-F73170786F6A}" type="presOf" srcId="{EF91DF27-43C3-4230-8DE0-05DB3F7DFC32}" destId="{9981CF7C-622C-4D76-9F39-075E2F2D7E3C}" srcOrd="0" destOrd="0" presId="urn:microsoft.com/office/officeart/2005/8/layout/hierarchy2"/>
    <dgm:cxn modelId="{B487D3D2-40B7-47BE-9ABC-F392C33D035F}" type="presOf" srcId="{53E903B2-D11E-4D57-9462-EB4472D160A5}" destId="{70D1E60C-DE8D-4E43-A727-50C764CA96F3}" srcOrd="0" destOrd="0" presId="urn:microsoft.com/office/officeart/2005/8/layout/hierarchy2"/>
    <dgm:cxn modelId="{785C6FDA-78FB-4493-8D4E-CE993FC352F7}" srcId="{446ED9D1-F770-4479-8C17-75150A51FA7F}" destId="{53E903B2-D11E-4D57-9462-EB4472D160A5}" srcOrd="0" destOrd="0" parTransId="{1AC2C618-E256-4098-8A20-944C71DF057D}" sibTransId="{21C31B67-6EFE-4DE4-B092-50648423656A}"/>
    <dgm:cxn modelId="{5E794BB6-339D-4BF6-88D7-EE428CF4CE04}" type="presOf" srcId="{5BE5480E-20C4-460F-80A9-1EC9ACEDB61B}" destId="{7E582C2B-FA68-459E-8A7F-B40D1BBFD6E6}" srcOrd="1" destOrd="0" presId="urn:microsoft.com/office/officeart/2005/8/layout/hierarchy2"/>
    <dgm:cxn modelId="{31C01DED-23E3-4551-BF59-11B1E6821B8C}" type="presOf" srcId="{258355E1-314C-470D-9AC5-A42AE69C008A}" destId="{062CE37A-12E9-4D41-A6EE-8D04A2763FBA}" srcOrd="0" destOrd="0" presId="urn:microsoft.com/office/officeart/2005/8/layout/hierarchy2"/>
    <dgm:cxn modelId="{730291EF-CCC5-45D0-A474-CA59B9B69B1E}" type="presOf" srcId="{921E9AFA-DA96-45CC-B105-F3467F20E447}" destId="{4D5EFEB9-3266-450C-90AF-ECFA9A73E190}" srcOrd="0" destOrd="0" presId="urn:microsoft.com/office/officeart/2005/8/layout/hierarchy2"/>
    <dgm:cxn modelId="{8FFE26FC-B4C3-45A8-883A-4C1D87D8C2B9}" type="presOf" srcId="{73C94275-078F-4CE6-A9DD-EADFF17C665D}" destId="{718EDE5A-AAEC-42EB-86A0-4C209F15A6FD}" srcOrd="0" destOrd="0" presId="urn:microsoft.com/office/officeart/2005/8/layout/hierarchy2"/>
    <dgm:cxn modelId="{8529F5EB-2500-45E9-96C4-2E5220B0D490}" type="presOf" srcId="{5BE5480E-20C4-460F-80A9-1EC9ACEDB61B}" destId="{97CA5D62-F255-4FFC-9731-91E180FD399D}" srcOrd="0" destOrd="0" presId="urn:microsoft.com/office/officeart/2005/8/layout/hierarchy2"/>
    <dgm:cxn modelId="{9E8115AC-9F82-427F-A804-F277A88B2916}" type="presOf" srcId="{1C3954A7-567E-4D2E-A978-597879A579C7}" destId="{391162CF-F544-491B-B328-C1BE026BC5A9}" srcOrd="0" destOrd="0" presId="urn:microsoft.com/office/officeart/2005/8/layout/hierarchy2"/>
    <dgm:cxn modelId="{BA67BFF2-B30F-4078-9BDD-F9E27985AB9A}" type="presOf" srcId="{61128199-F422-4D9A-9930-19B37382B77E}" destId="{A74063D4-31F4-471C-8F29-8E062592D22B}" srcOrd="0" destOrd="0" presId="urn:microsoft.com/office/officeart/2005/8/layout/hierarchy2"/>
    <dgm:cxn modelId="{4EEA1A9F-4251-49FD-85C9-9A462FEDB184}" srcId="{446ED9D1-F770-4479-8C17-75150A51FA7F}" destId="{0107B62C-2C83-4107-B232-8CAEA3C3F567}" srcOrd="1" destOrd="0" parTransId="{2A9CE9B7-7143-4C35-B930-90771ED32E8E}" sibTransId="{F4C5EAED-E667-4C59-8BB8-0B3EC0D7A293}"/>
    <dgm:cxn modelId="{4D866CA8-D093-45E6-B658-BE1378E4100C}" srcId="{EF91DF27-43C3-4230-8DE0-05DB3F7DFC32}" destId="{921E9AFA-DA96-45CC-B105-F3467F20E447}" srcOrd="0" destOrd="0" parTransId="{258355E1-314C-470D-9AC5-A42AE69C008A}" sibTransId="{D2486C9C-BF52-4C3A-BAAD-8E29F4F68845}"/>
    <dgm:cxn modelId="{E702331D-40BB-49BC-A25D-C66AD7ACB13D}" type="presOf" srcId="{9E7ED142-6F03-4C71-8DD4-E15395BCC1CA}" destId="{9FE78C10-196D-49A2-9916-2D5F5A909635}" srcOrd="0" destOrd="0" presId="urn:microsoft.com/office/officeart/2005/8/layout/hierarchy2"/>
    <dgm:cxn modelId="{488EA77C-FE72-4898-8705-8095346E3251}" type="presOf" srcId="{350AA261-F056-433C-8103-49E1164188D7}" destId="{46DA5AA1-4AE2-4F43-B45E-0D1925B6E9B3}" srcOrd="0" destOrd="0" presId="urn:microsoft.com/office/officeart/2005/8/layout/hierarchy2"/>
    <dgm:cxn modelId="{DF2F3058-311A-4F96-B49B-8ABDD841FC70}" srcId="{EF91DF27-43C3-4230-8DE0-05DB3F7DFC32}" destId="{61128199-F422-4D9A-9930-19B37382B77E}" srcOrd="2" destOrd="0" parTransId="{350AA261-F056-433C-8103-49E1164188D7}" sibTransId="{809B5A2E-E41E-478C-A97A-81B9D7FACB7B}"/>
    <dgm:cxn modelId="{3BF11DA9-399D-4C35-A09D-A9DC1ACF7DA7}" type="presOf" srcId="{0107B62C-2C83-4107-B232-8CAEA3C3F567}" destId="{203F489C-DF3A-4730-A535-72DD22350583}" srcOrd="0" destOrd="0" presId="urn:microsoft.com/office/officeart/2005/8/layout/hierarchy2"/>
    <dgm:cxn modelId="{FBA5738D-33CC-4EE6-91F1-0A99F065600D}" srcId="{316FF938-7C34-4B4E-A082-3E8CAB43EC32}" destId="{EF91DF27-43C3-4230-8DE0-05DB3F7DFC32}" srcOrd="0" destOrd="0" parTransId="{1C3954A7-567E-4D2E-A978-597879A579C7}" sibTransId="{92E4F306-B694-4B48-914C-9A107F015245}"/>
    <dgm:cxn modelId="{07E4FE63-DECB-4144-8A08-73AEDF0F8FF0}" srcId="{B728CA62-F68B-478D-8D39-7FA3C25235E6}" destId="{316FF938-7C34-4B4E-A082-3E8CAB43EC32}" srcOrd="0" destOrd="0" parTransId="{3979AB20-7A98-47AE-B0DB-A26322232997}" sibTransId="{05AD209B-06C0-43F9-A76E-7FD81A7DA096}"/>
    <dgm:cxn modelId="{398EC405-6565-4E0D-ABDD-0E681D6E00E5}" type="presOf" srcId="{446ED9D1-F770-4479-8C17-75150A51FA7F}" destId="{3C5E7AF4-2BD7-4F50-99F4-731FB0A17505}" srcOrd="0" destOrd="0" presId="urn:microsoft.com/office/officeart/2005/8/layout/hierarchy2"/>
    <dgm:cxn modelId="{BA3FD542-052D-49EA-828E-1984CC618F86}" type="presOf" srcId="{316FF938-7C34-4B4E-A082-3E8CAB43EC32}" destId="{BA61753B-5602-4487-AC2F-46B7123AC3C0}" srcOrd="0" destOrd="0" presId="urn:microsoft.com/office/officeart/2005/8/layout/hierarchy2"/>
    <dgm:cxn modelId="{0260201F-41EC-4B42-ACDD-33A12BC99AB5}" type="presParOf" srcId="{421A991E-B15D-4E4E-A68D-ACF2D1C85AC4}" destId="{84B07A21-4D87-480E-BD6A-5D9B9CA44804}" srcOrd="0" destOrd="0" presId="urn:microsoft.com/office/officeart/2005/8/layout/hierarchy2"/>
    <dgm:cxn modelId="{C5A8AB60-6789-42AD-B524-2EFB1F2E1258}" type="presParOf" srcId="{84B07A21-4D87-480E-BD6A-5D9B9CA44804}" destId="{BA61753B-5602-4487-AC2F-46B7123AC3C0}" srcOrd="0" destOrd="0" presId="urn:microsoft.com/office/officeart/2005/8/layout/hierarchy2"/>
    <dgm:cxn modelId="{8CB1D30B-AABD-44DD-822F-B25187676976}" type="presParOf" srcId="{84B07A21-4D87-480E-BD6A-5D9B9CA44804}" destId="{DD12C9A8-6FB3-481C-92C2-4F03054E2DFD}" srcOrd="1" destOrd="0" presId="urn:microsoft.com/office/officeart/2005/8/layout/hierarchy2"/>
    <dgm:cxn modelId="{2959090C-7E6F-4F42-B4D6-8C0044DD7A75}" type="presParOf" srcId="{DD12C9A8-6FB3-481C-92C2-4F03054E2DFD}" destId="{391162CF-F544-491B-B328-C1BE026BC5A9}" srcOrd="0" destOrd="0" presId="urn:microsoft.com/office/officeart/2005/8/layout/hierarchy2"/>
    <dgm:cxn modelId="{56339C4B-3345-4C41-9E16-5436D9956762}" type="presParOf" srcId="{391162CF-F544-491B-B328-C1BE026BC5A9}" destId="{2ED51175-2E13-4DA7-BA5B-77D54C869AD3}" srcOrd="0" destOrd="0" presId="urn:microsoft.com/office/officeart/2005/8/layout/hierarchy2"/>
    <dgm:cxn modelId="{90EEFF31-6BE6-4EC4-AFA9-1528B6E7E3A2}" type="presParOf" srcId="{DD12C9A8-6FB3-481C-92C2-4F03054E2DFD}" destId="{7B2B37C6-E058-4D7E-8844-1CE9B0CE339F}" srcOrd="1" destOrd="0" presId="urn:microsoft.com/office/officeart/2005/8/layout/hierarchy2"/>
    <dgm:cxn modelId="{14CE04D8-6DC7-4B1B-B262-27067ED33231}" type="presParOf" srcId="{7B2B37C6-E058-4D7E-8844-1CE9B0CE339F}" destId="{9981CF7C-622C-4D76-9F39-075E2F2D7E3C}" srcOrd="0" destOrd="0" presId="urn:microsoft.com/office/officeart/2005/8/layout/hierarchy2"/>
    <dgm:cxn modelId="{D72ADBE8-3CD5-4C3E-9562-E680E89183A9}" type="presParOf" srcId="{7B2B37C6-E058-4D7E-8844-1CE9B0CE339F}" destId="{0FF9CEDF-9704-4B6D-9F6A-0A1DB8D46869}" srcOrd="1" destOrd="0" presId="urn:microsoft.com/office/officeart/2005/8/layout/hierarchy2"/>
    <dgm:cxn modelId="{0F510997-D076-4825-9EE5-CDC0DDA2419D}" type="presParOf" srcId="{0FF9CEDF-9704-4B6D-9F6A-0A1DB8D46869}" destId="{062CE37A-12E9-4D41-A6EE-8D04A2763FBA}" srcOrd="0" destOrd="0" presId="urn:microsoft.com/office/officeart/2005/8/layout/hierarchy2"/>
    <dgm:cxn modelId="{9A89D30A-9E4A-4083-881E-74BB0189DFFA}" type="presParOf" srcId="{062CE37A-12E9-4D41-A6EE-8D04A2763FBA}" destId="{1B557638-CB95-4468-A064-65ABAC03EB09}" srcOrd="0" destOrd="0" presId="urn:microsoft.com/office/officeart/2005/8/layout/hierarchy2"/>
    <dgm:cxn modelId="{17A0F1F2-4A5A-4DF2-9461-CD5996AA5666}" type="presParOf" srcId="{0FF9CEDF-9704-4B6D-9F6A-0A1DB8D46869}" destId="{163CD6BB-60A8-4C44-83EC-21834F873C44}" srcOrd="1" destOrd="0" presId="urn:microsoft.com/office/officeart/2005/8/layout/hierarchy2"/>
    <dgm:cxn modelId="{0DDC9721-3DD5-4787-AE8A-BEDC75758DF6}" type="presParOf" srcId="{163CD6BB-60A8-4C44-83EC-21834F873C44}" destId="{4D5EFEB9-3266-450C-90AF-ECFA9A73E190}" srcOrd="0" destOrd="0" presId="urn:microsoft.com/office/officeart/2005/8/layout/hierarchy2"/>
    <dgm:cxn modelId="{F4698F07-08A8-4988-AF5E-9A00A338D730}" type="presParOf" srcId="{163CD6BB-60A8-4C44-83EC-21834F873C44}" destId="{37CEE8D4-3722-4C17-BCA3-19BB7696152B}" srcOrd="1" destOrd="0" presId="urn:microsoft.com/office/officeart/2005/8/layout/hierarchy2"/>
    <dgm:cxn modelId="{D6399572-E2A6-4412-9E01-08E8B373650E}" type="presParOf" srcId="{0FF9CEDF-9704-4B6D-9F6A-0A1DB8D46869}" destId="{97CA5D62-F255-4FFC-9731-91E180FD399D}" srcOrd="2" destOrd="0" presId="urn:microsoft.com/office/officeart/2005/8/layout/hierarchy2"/>
    <dgm:cxn modelId="{F878FA49-FDEA-4844-BBE7-C1ED8C9798E2}" type="presParOf" srcId="{97CA5D62-F255-4FFC-9731-91E180FD399D}" destId="{7E582C2B-FA68-459E-8A7F-B40D1BBFD6E6}" srcOrd="0" destOrd="0" presId="urn:microsoft.com/office/officeart/2005/8/layout/hierarchy2"/>
    <dgm:cxn modelId="{76070AB8-AA4D-4B72-AA08-40785711DBA9}" type="presParOf" srcId="{0FF9CEDF-9704-4B6D-9F6A-0A1DB8D46869}" destId="{43160C98-89BB-4365-AE5C-6E5C88650ACF}" srcOrd="3" destOrd="0" presId="urn:microsoft.com/office/officeart/2005/8/layout/hierarchy2"/>
    <dgm:cxn modelId="{BA0EF9DD-92F1-4425-9A77-979FC4FBFF2C}" type="presParOf" srcId="{43160C98-89BB-4365-AE5C-6E5C88650ACF}" destId="{718EDE5A-AAEC-42EB-86A0-4C209F15A6FD}" srcOrd="0" destOrd="0" presId="urn:microsoft.com/office/officeart/2005/8/layout/hierarchy2"/>
    <dgm:cxn modelId="{A411AFFA-815C-49F1-88EA-B957E673BD48}" type="presParOf" srcId="{43160C98-89BB-4365-AE5C-6E5C88650ACF}" destId="{A7BE9575-05C7-4CCC-9D87-EBEF73468E9B}" srcOrd="1" destOrd="0" presId="urn:microsoft.com/office/officeart/2005/8/layout/hierarchy2"/>
    <dgm:cxn modelId="{A7024B36-CB2C-4DF0-B4A5-BEC189300216}" type="presParOf" srcId="{0FF9CEDF-9704-4B6D-9F6A-0A1DB8D46869}" destId="{46DA5AA1-4AE2-4F43-B45E-0D1925B6E9B3}" srcOrd="4" destOrd="0" presId="urn:microsoft.com/office/officeart/2005/8/layout/hierarchy2"/>
    <dgm:cxn modelId="{1BC64C47-4D79-4C4D-BFCA-6DE63A5369FE}" type="presParOf" srcId="{46DA5AA1-4AE2-4F43-B45E-0D1925B6E9B3}" destId="{95B61C48-065A-404B-BB3C-29BF117405B3}" srcOrd="0" destOrd="0" presId="urn:microsoft.com/office/officeart/2005/8/layout/hierarchy2"/>
    <dgm:cxn modelId="{0D90E837-D494-4E74-A7DD-1B458B4F15B6}" type="presParOf" srcId="{0FF9CEDF-9704-4B6D-9F6A-0A1DB8D46869}" destId="{11BF47FD-9C83-40B2-9B20-7CB634063591}" srcOrd="5" destOrd="0" presId="urn:microsoft.com/office/officeart/2005/8/layout/hierarchy2"/>
    <dgm:cxn modelId="{B38F52B0-1FAF-4307-8053-DC19F82DDDE8}" type="presParOf" srcId="{11BF47FD-9C83-40B2-9B20-7CB634063591}" destId="{A74063D4-31F4-471C-8F29-8E062592D22B}" srcOrd="0" destOrd="0" presId="urn:microsoft.com/office/officeart/2005/8/layout/hierarchy2"/>
    <dgm:cxn modelId="{228055D6-92AD-4913-97E5-90DC623381B8}" type="presParOf" srcId="{11BF47FD-9C83-40B2-9B20-7CB634063591}" destId="{740E3FBB-8451-494F-ADFD-066D91B206D4}" srcOrd="1" destOrd="0" presId="urn:microsoft.com/office/officeart/2005/8/layout/hierarchy2"/>
    <dgm:cxn modelId="{D84E733A-0A38-4280-AE00-953039A73365}" type="presParOf" srcId="{DD12C9A8-6FB3-481C-92C2-4F03054E2DFD}" destId="{9FE78C10-196D-49A2-9916-2D5F5A909635}" srcOrd="2" destOrd="0" presId="urn:microsoft.com/office/officeart/2005/8/layout/hierarchy2"/>
    <dgm:cxn modelId="{22069F90-82FE-41BB-8373-F68FC6EA7B48}" type="presParOf" srcId="{9FE78C10-196D-49A2-9916-2D5F5A909635}" destId="{BBB0FC59-E5B5-4D64-82BF-C8643CBAEC2D}" srcOrd="0" destOrd="0" presId="urn:microsoft.com/office/officeart/2005/8/layout/hierarchy2"/>
    <dgm:cxn modelId="{8EBEA2C1-4A37-415A-A014-5C9C4FFA9DC1}" type="presParOf" srcId="{DD12C9A8-6FB3-481C-92C2-4F03054E2DFD}" destId="{A95754F2-0A69-43CD-BC3F-ED55E11BD03F}" srcOrd="3" destOrd="0" presId="urn:microsoft.com/office/officeart/2005/8/layout/hierarchy2"/>
    <dgm:cxn modelId="{F0044DD0-BF63-4600-B7E9-0D22307CCB4D}" type="presParOf" srcId="{A95754F2-0A69-43CD-BC3F-ED55E11BD03F}" destId="{3C5E7AF4-2BD7-4F50-99F4-731FB0A17505}" srcOrd="0" destOrd="0" presId="urn:microsoft.com/office/officeart/2005/8/layout/hierarchy2"/>
    <dgm:cxn modelId="{E37D01D4-C0BA-4C88-B8C4-A9BBEE9E104D}" type="presParOf" srcId="{A95754F2-0A69-43CD-BC3F-ED55E11BD03F}" destId="{47E14694-ECD3-4C71-8E22-A27932E33DD5}" srcOrd="1" destOrd="0" presId="urn:microsoft.com/office/officeart/2005/8/layout/hierarchy2"/>
    <dgm:cxn modelId="{BBCB9860-CACF-43CA-842B-8798ACE80E73}" type="presParOf" srcId="{47E14694-ECD3-4C71-8E22-A27932E33DD5}" destId="{B74E257B-BB66-4C1D-98F3-94D98E1307A1}" srcOrd="0" destOrd="0" presId="urn:microsoft.com/office/officeart/2005/8/layout/hierarchy2"/>
    <dgm:cxn modelId="{8AD8332C-61A2-4244-8DD8-E529B1B5F1C4}" type="presParOf" srcId="{B74E257B-BB66-4C1D-98F3-94D98E1307A1}" destId="{F12B1034-43B5-4EBE-804D-23CE48AC19CC}" srcOrd="0" destOrd="0" presId="urn:microsoft.com/office/officeart/2005/8/layout/hierarchy2"/>
    <dgm:cxn modelId="{1EF78A2C-31CB-4264-80D7-81DC17295B4B}" type="presParOf" srcId="{47E14694-ECD3-4C71-8E22-A27932E33DD5}" destId="{D5008096-C50A-4E8B-86EF-71A2111EA1FB}" srcOrd="1" destOrd="0" presId="urn:microsoft.com/office/officeart/2005/8/layout/hierarchy2"/>
    <dgm:cxn modelId="{66D400D8-BF1F-4308-B896-B385042F9A5F}" type="presParOf" srcId="{D5008096-C50A-4E8B-86EF-71A2111EA1FB}" destId="{70D1E60C-DE8D-4E43-A727-50C764CA96F3}" srcOrd="0" destOrd="0" presId="urn:microsoft.com/office/officeart/2005/8/layout/hierarchy2"/>
    <dgm:cxn modelId="{7BC59214-04D7-4BD6-BBB4-75EDAC85127D}" type="presParOf" srcId="{D5008096-C50A-4E8B-86EF-71A2111EA1FB}" destId="{007CD209-BB5D-4E74-BC1C-2327E63063A2}" srcOrd="1" destOrd="0" presId="urn:microsoft.com/office/officeart/2005/8/layout/hierarchy2"/>
    <dgm:cxn modelId="{FBBE4856-69D2-4BF0-B203-03A66D5897E3}" type="presParOf" srcId="{47E14694-ECD3-4C71-8E22-A27932E33DD5}" destId="{F66E7339-B646-4358-8185-CD4C16707F35}" srcOrd="2" destOrd="0" presId="urn:microsoft.com/office/officeart/2005/8/layout/hierarchy2"/>
    <dgm:cxn modelId="{ECC4E542-52BB-4A6A-9099-F4398E12CF11}" type="presParOf" srcId="{F66E7339-B646-4358-8185-CD4C16707F35}" destId="{3D9AC670-76ED-406A-8705-680C5EA7D475}" srcOrd="0" destOrd="0" presId="urn:microsoft.com/office/officeart/2005/8/layout/hierarchy2"/>
    <dgm:cxn modelId="{9D3766C2-5EBF-4355-A177-9AA3A435B9E0}" type="presParOf" srcId="{47E14694-ECD3-4C71-8E22-A27932E33DD5}" destId="{2D52101D-4BCA-4DDE-86D1-90339F8B3513}" srcOrd="3" destOrd="0" presId="urn:microsoft.com/office/officeart/2005/8/layout/hierarchy2"/>
    <dgm:cxn modelId="{1D9ED994-ADC4-46A5-B8E0-D0C5D75BA152}" type="presParOf" srcId="{2D52101D-4BCA-4DDE-86D1-90339F8B3513}" destId="{203F489C-DF3A-4730-A535-72DD22350583}" srcOrd="0" destOrd="0" presId="urn:microsoft.com/office/officeart/2005/8/layout/hierarchy2"/>
    <dgm:cxn modelId="{17B58EFE-2EF0-449C-87A6-60C61F2C273B}" type="presParOf" srcId="{2D52101D-4BCA-4DDE-86D1-90339F8B3513}" destId="{47953F85-2609-4534-81F0-CD6A34A4BE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BE417B-D2DC-4928-A102-A96772A605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7D52709-29EE-40B8-B40C-6AD128DF50BF}">
      <dgm:prSet phldrT="[Text]" custT="1"/>
      <dgm:spPr/>
      <dgm:t>
        <a:bodyPr/>
        <a:lstStyle/>
        <a:p>
          <a:r>
            <a:rPr lang="cs-CZ" sz="1800" dirty="0" smtClean="0"/>
            <a:t>analgetika</a:t>
          </a:r>
          <a:endParaRPr lang="cs-CZ" sz="1800" dirty="0"/>
        </a:p>
      </dgm:t>
    </dgm:pt>
    <dgm:pt modelId="{18C5E0C2-1A27-42D2-BD31-55FFC958A88D}" type="parTrans" cxnId="{6E6AD10F-FD83-491B-A97F-18D8599CE608}">
      <dgm:prSet/>
      <dgm:spPr/>
      <dgm:t>
        <a:bodyPr/>
        <a:lstStyle/>
        <a:p>
          <a:endParaRPr lang="cs-CZ"/>
        </a:p>
      </dgm:t>
    </dgm:pt>
    <dgm:pt modelId="{9B3344D6-ACD1-46E2-B121-1A43CA165B99}" type="sibTrans" cxnId="{6E6AD10F-FD83-491B-A97F-18D8599CE608}">
      <dgm:prSet/>
      <dgm:spPr/>
      <dgm:t>
        <a:bodyPr/>
        <a:lstStyle/>
        <a:p>
          <a:endParaRPr lang="cs-CZ"/>
        </a:p>
      </dgm:t>
    </dgm:pt>
    <dgm:pt modelId="{D9F4F7AF-15FB-4C17-B238-098F3B1B0D65}">
      <dgm:prSet phldrT="[Text]" custT="1"/>
      <dgm:spPr/>
      <dgm:t>
        <a:bodyPr/>
        <a:lstStyle/>
        <a:p>
          <a:r>
            <a:rPr lang="cs-CZ" sz="1800" dirty="0" smtClean="0"/>
            <a:t>A) </a:t>
          </a:r>
          <a:r>
            <a:rPr lang="cs-CZ" sz="1800" dirty="0" err="1" smtClean="0"/>
            <a:t>anodyna</a:t>
          </a:r>
          <a:r>
            <a:rPr lang="cs-CZ" sz="1800" dirty="0" smtClean="0"/>
            <a:t> = </a:t>
          </a:r>
          <a:r>
            <a:rPr lang="cs-CZ" sz="1800" dirty="0" err="1" smtClean="0"/>
            <a:t>opioidní</a:t>
          </a:r>
          <a:endParaRPr lang="cs-CZ" sz="1800" dirty="0"/>
        </a:p>
      </dgm:t>
    </dgm:pt>
    <dgm:pt modelId="{93BFE28F-7EE2-4599-9852-7E7085F6A90E}" type="parTrans" cxnId="{429EB782-0BBC-422F-BDC1-64FD1E1B5943}">
      <dgm:prSet/>
      <dgm:spPr/>
      <dgm:t>
        <a:bodyPr/>
        <a:lstStyle/>
        <a:p>
          <a:endParaRPr lang="cs-CZ"/>
        </a:p>
      </dgm:t>
    </dgm:pt>
    <dgm:pt modelId="{4D670CF1-E694-41FF-8BC2-D36E3FF00243}" type="sibTrans" cxnId="{429EB782-0BBC-422F-BDC1-64FD1E1B5943}">
      <dgm:prSet/>
      <dgm:spPr/>
      <dgm:t>
        <a:bodyPr/>
        <a:lstStyle/>
        <a:p>
          <a:endParaRPr lang="cs-CZ"/>
        </a:p>
      </dgm:t>
    </dgm:pt>
    <dgm:pt modelId="{3DA6B93B-531A-4FD1-A9C7-B134A286D561}">
      <dgm:prSet phldrT="[Text]" custT="1"/>
      <dgm:spPr/>
      <dgm:t>
        <a:bodyPr/>
        <a:lstStyle/>
        <a:p>
          <a:r>
            <a:rPr lang="cs-CZ" sz="1800" dirty="0" smtClean="0"/>
            <a:t>př. morfin</a:t>
          </a:r>
          <a:endParaRPr lang="cs-CZ" sz="1800" dirty="0"/>
        </a:p>
      </dgm:t>
    </dgm:pt>
    <dgm:pt modelId="{88B90EED-0C7C-4BB8-90D1-F3087575B4AD}" type="parTrans" cxnId="{1A059CD6-F929-4633-A0CE-5B4135524BBF}">
      <dgm:prSet/>
      <dgm:spPr/>
      <dgm:t>
        <a:bodyPr/>
        <a:lstStyle/>
        <a:p>
          <a:endParaRPr lang="cs-CZ"/>
        </a:p>
      </dgm:t>
    </dgm:pt>
    <dgm:pt modelId="{07F32622-1FD4-4F0F-903F-2AF60EE625A7}" type="sibTrans" cxnId="{1A059CD6-F929-4633-A0CE-5B4135524BBF}">
      <dgm:prSet/>
      <dgm:spPr/>
      <dgm:t>
        <a:bodyPr/>
        <a:lstStyle/>
        <a:p>
          <a:endParaRPr lang="cs-CZ"/>
        </a:p>
      </dgm:t>
    </dgm:pt>
    <dgm:pt modelId="{605E84EB-209E-430E-914C-8AA3C49CE0D2}">
      <dgm:prSet phldrT="[Text]" custT="1"/>
      <dgm:spPr/>
      <dgm:t>
        <a:bodyPr/>
        <a:lstStyle/>
        <a:p>
          <a:r>
            <a:rPr lang="cs-CZ" sz="1800" dirty="0" smtClean="0"/>
            <a:t>B) antipyretika</a:t>
          </a:r>
          <a:endParaRPr lang="cs-CZ" sz="1800" dirty="0"/>
        </a:p>
      </dgm:t>
    </dgm:pt>
    <dgm:pt modelId="{304BC39B-084F-40AA-9AD3-179FD4A56729}" type="parTrans" cxnId="{BEA86D33-B0EA-487C-9D2E-2FFCAC1DAE4D}">
      <dgm:prSet/>
      <dgm:spPr/>
      <dgm:t>
        <a:bodyPr/>
        <a:lstStyle/>
        <a:p>
          <a:endParaRPr lang="cs-CZ"/>
        </a:p>
      </dgm:t>
    </dgm:pt>
    <dgm:pt modelId="{0532561C-69B9-4546-9569-9D25E6C6DDD7}" type="sibTrans" cxnId="{BEA86D33-B0EA-487C-9D2E-2FFCAC1DAE4D}">
      <dgm:prSet/>
      <dgm:spPr/>
      <dgm:t>
        <a:bodyPr/>
        <a:lstStyle/>
        <a:p>
          <a:endParaRPr lang="cs-CZ"/>
        </a:p>
      </dgm:t>
    </dgm:pt>
    <dgm:pt modelId="{2F4C44BC-1373-4910-B206-C024FA6A7CDD}">
      <dgm:prSet phldrT="[Text]" custT="1"/>
      <dgm:spPr/>
      <dgm:t>
        <a:bodyPr/>
        <a:lstStyle/>
        <a:p>
          <a:r>
            <a:rPr lang="cs-CZ" sz="1800" dirty="0" smtClean="0"/>
            <a:t>př. acylpyrin</a:t>
          </a:r>
          <a:endParaRPr lang="cs-CZ" sz="1800" dirty="0"/>
        </a:p>
      </dgm:t>
    </dgm:pt>
    <dgm:pt modelId="{381EF131-9D34-4D30-8ED3-9D143E337B71}" type="parTrans" cxnId="{6742C773-ACFD-4729-B909-C581984010BE}">
      <dgm:prSet/>
      <dgm:spPr/>
      <dgm:t>
        <a:bodyPr/>
        <a:lstStyle/>
        <a:p>
          <a:endParaRPr lang="cs-CZ"/>
        </a:p>
      </dgm:t>
    </dgm:pt>
    <dgm:pt modelId="{31AC02D2-FFE6-4F66-9659-FB3BA3CA0AED}" type="sibTrans" cxnId="{6742C773-ACFD-4729-B909-C581984010BE}">
      <dgm:prSet/>
      <dgm:spPr/>
      <dgm:t>
        <a:bodyPr/>
        <a:lstStyle/>
        <a:p>
          <a:endParaRPr lang="cs-CZ"/>
        </a:p>
      </dgm:t>
    </dgm:pt>
    <dgm:pt modelId="{72F618A6-2A76-425F-83AB-EE84157E5E62}" type="pres">
      <dgm:prSet presAssocID="{75BE417B-D2DC-4928-A102-A96772A605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0F2B2A-72E4-44F7-9439-F262DC771113}" type="pres">
      <dgm:prSet presAssocID="{77D52709-29EE-40B8-B40C-6AD128DF50BF}" presName="root1" presStyleCnt="0"/>
      <dgm:spPr/>
    </dgm:pt>
    <dgm:pt modelId="{D44615CA-1F14-423F-9242-A973931583E1}" type="pres">
      <dgm:prSet presAssocID="{77D52709-29EE-40B8-B40C-6AD128DF50BF}" presName="LevelOneTextNode" presStyleLbl="node0" presStyleIdx="0" presStyleCnt="1" custScaleX="1700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5E68035-A426-4529-816F-701D7A9BDA6E}" type="pres">
      <dgm:prSet presAssocID="{77D52709-29EE-40B8-B40C-6AD128DF50BF}" presName="level2hierChild" presStyleCnt="0"/>
      <dgm:spPr/>
    </dgm:pt>
    <dgm:pt modelId="{3B6C1694-16CA-458A-9473-FBE17162D653}" type="pres">
      <dgm:prSet presAssocID="{93BFE28F-7EE2-4599-9852-7E7085F6A90E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8BBA8FB6-2EC1-4E51-A799-09F6CD48A53E}" type="pres">
      <dgm:prSet presAssocID="{93BFE28F-7EE2-4599-9852-7E7085F6A90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A49F6CA3-E982-4DFF-9799-689E30924745}" type="pres">
      <dgm:prSet presAssocID="{D9F4F7AF-15FB-4C17-B238-098F3B1B0D65}" presName="root2" presStyleCnt="0"/>
      <dgm:spPr/>
    </dgm:pt>
    <dgm:pt modelId="{6796145C-FA56-4C45-BE11-8E3BBCE95081}" type="pres">
      <dgm:prSet presAssocID="{D9F4F7AF-15FB-4C17-B238-098F3B1B0D65}" presName="LevelTwoTextNode" presStyleLbl="node2" presStyleIdx="0" presStyleCnt="2" custScaleX="19634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EF8BCA-291D-4AC9-8A61-7B87D2213D1C}" type="pres">
      <dgm:prSet presAssocID="{D9F4F7AF-15FB-4C17-B238-098F3B1B0D65}" presName="level3hierChild" presStyleCnt="0"/>
      <dgm:spPr/>
    </dgm:pt>
    <dgm:pt modelId="{84E3A3C2-C445-4F8A-960A-FA4EB976E89A}" type="pres">
      <dgm:prSet presAssocID="{88B90EED-0C7C-4BB8-90D1-F3087575B4AD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1804391A-26E1-4426-BC56-3641EF7197FD}" type="pres">
      <dgm:prSet presAssocID="{88B90EED-0C7C-4BB8-90D1-F3087575B4AD}" presName="connTx" presStyleLbl="parChTrans1D3" presStyleIdx="0" presStyleCnt="2"/>
      <dgm:spPr/>
      <dgm:t>
        <a:bodyPr/>
        <a:lstStyle/>
        <a:p>
          <a:endParaRPr lang="cs-CZ"/>
        </a:p>
      </dgm:t>
    </dgm:pt>
    <dgm:pt modelId="{2BA702BA-892D-460E-BA72-EF6FEB56DCFF}" type="pres">
      <dgm:prSet presAssocID="{3DA6B93B-531A-4FD1-A9C7-B134A286D561}" presName="root2" presStyleCnt="0"/>
      <dgm:spPr/>
    </dgm:pt>
    <dgm:pt modelId="{51210F98-759C-4478-A05B-F6713E0B1F35}" type="pres">
      <dgm:prSet presAssocID="{3DA6B93B-531A-4FD1-A9C7-B134A286D561}" presName="LevelTwoTextNode" presStyleLbl="node3" presStyleIdx="0" presStyleCnt="2" custScaleX="15235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1AAA40-7A71-4B1A-825F-0968AC8BCD07}" type="pres">
      <dgm:prSet presAssocID="{3DA6B93B-531A-4FD1-A9C7-B134A286D561}" presName="level3hierChild" presStyleCnt="0"/>
      <dgm:spPr/>
    </dgm:pt>
    <dgm:pt modelId="{6F6BFA56-E1D9-4B0C-967C-62F567ADE9CC}" type="pres">
      <dgm:prSet presAssocID="{304BC39B-084F-40AA-9AD3-179FD4A56729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C89D4EEB-7EAA-4085-8689-9EC92C883FF3}" type="pres">
      <dgm:prSet presAssocID="{304BC39B-084F-40AA-9AD3-179FD4A56729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71F8F5B-6291-4DD2-9704-F22ED725351E}" type="pres">
      <dgm:prSet presAssocID="{605E84EB-209E-430E-914C-8AA3C49CE0D2}" presName="root2" presStyleCnt="0"/>
      <dgm:spPr/>
    </dgm:pt>
    <dgm:pt modelId="{7C2099A5-80DC-404A-960E-946275D696A7}" type="pres">
      <dgm:prSet presAssocID="{605E84EB-209E-430E-914C-8AA3C49CE0D2}" presName="LevelTwoTextNode" presStyleLbl="node2" presStyleIdx="1" presStyleCnt="2" custScaleX="19494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A03B76-23B0-4F5E-94EB-FF9916DD0287}" type="pres">
      <dgm:prSet presAssocID="{605E84EB-209E-430E-914C-8AA3C49CE0D2}" presName="level3hierChild" presStyleCnt="0"/>
      <dgm:spPr/>
    </dgm:pt>
    <dgm:pt modelId="{4B111BC1-6A3B-4307-B1E1-8BB7305E34D1}" type="pres">
      <dgm:prSet presAssocID="{381EF131-9D34-4D30-8ED3-9D143E337B71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AF6CF647-539E-4993-B057-2D1218A18537}" type="pres">
      <dgm:prSet presAssocID="{381EF131-9D34-4D30-8ED3-9D143E337B71}" presName="connTx" presStyleLbl="parChTrans1D3" presStyleIdx="1" presStyleCnt="2"/>
      <dgm:spPr/>
      <dgm:t>
        <a:bodyPr/>
        <a:lstStyle/>
        <a:p>
          <a:endParaRPr lang="cs-CZ"/>
        </a:p>
      </dgm:t>
    </dgm:pt>
    <dgm:pt modelId="{087745E9-FA43-45DA-BB59-0816EAEAF979}" type="pres">
      <dgm:prSet presAssocID="{2F4C44BC-1373-4910-B206-C024FA6A7CDD}" presName="root2" presStyleCnt="0"/>
      <dgm:spPr/>
    </dgm:pt>
    <dgm:pt modelId="{37961C58-8301-4211-89AD-02356FFE73D1}" type="pres">
      <dgm:prSet presAssocID="{2F4C44BC-1373-4910-B206-C024FA6A7CDD}" presName="LevelTwoTextNode" presStyleLbl="node3" presStyleIdx="1" presStyleCnt="2" custScaleX="1568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E5B57C-B431-4B21-94D3-ADCE21CF992E}" type="pres">
      <dgm:prSet presAssocID="{2F4C44BC-1373-4910-B206-C024FA6A7CDD}" presName="level3hierChild" presStyleCnt="0"/>
      <dgm:spPr/>
    </dgm:pt>
  </dgm:ptLst>
  <dgm:cxnLst>
    <dgm:cxn modelId="{1E02DAD7-7365-4013-AC9C-ECFD6D9D0277}" type="presOf" srcId="{304BC39B-084F-40AA-9AD3-179FD4A56729}" destId="{C89D4EEB-7EAA-4085-8689-9EC92C883FF3}" srcOrd="1" destOrd="0" presId="urn:microsoft.com/office/officeart/2005/8/layout/hierarchy2"/>
    <dgm:cxn modelId="{7610E933-F3DA-465A-B347-A59B0EABD781}" type="presOf" srcId="{381EF131-9D34-4D30-8ED3-9D143E337B71}" destId="{AF6CF647-539E-4993-B057-2D1218A18537}" srcOrd="1" destOrd="0" presId="urn:microsoft.com/office/officeart/2005/8/layout/hierarchy2"/>
    <dgm:cxn modelId="{8351F6BB-9FEE-49C3-9409-7BDA7C839F66}" type="presOf" srcId="{3DA6B93B-531A-4FD1-A9C7-B134A286D561}" destId="{51210F98-759C-4478-A05B-F6713E0B1F35}" srcOrd="0" destOrd="0" presId="urn:microsoft.com/office/officeart/2005/8/layout/hierarchy2"/>
    <dgm:cxn modelId="{8C490C44-13C4-485A-8D40-DCA3114BF6FE}" type="presOf" srcId="{75BE417B-D2DC-4928-A102-A96772A6051C}" destId="{72F618A6-2A76-425F-83AB-EE84157E5E62}" srcOrd="0" destOrd="0" presId="urn:microsoft.com/office/officeart/2005/8/layout/hierarchy2"/>
    <dgm:cxn modelId="{E75AC9C1-E63A-44E3-AF2A-41D7C08140E3}" type="presOf" srcId="{381EF131-9D34-4D30-8ED3-9D143E337B71}" destId="{4B111BC1-6A3B-4307-B1E1-8BB7305E34D1}" srcOrd="0" destOrd="0" presId="urn:microsoft.com/office/officeart/2005/8/layout/hierarchy2"/>
    <dgm:cxn modelId="{D19C8CFF-D3B2-45BE-85A7-DCE2342FC522}" type="presOf" srcId="{605E84EB-209E-430E-914C-8AA3C49CE0D2}" destId="{7C2099A5-80DC-404A-960E-946275D696A7}" srcOrd="0" destOrd="0" presId="urn:microsoft.com/office/officeart/2005/8/layout/hierarchy2"/>
    <dgm:cxn modelId="{6742C773-ACFD-4729-B909-C581984010BE}" srcId="{605E84EB-209E-430E-914C-8AA3C49CE0D2}" destId="{2F4C44BC-1373-4910-B206-C024FA6A7CDD}" srcOrd="0" destOrd="0" parTransId="{381EF131-9D34-4D30-8ED3-9D143E337B71}" sibTransId="{31AC02D2-FFE6-4F66-9659-FB3BA3CA0AED}"/>
    <dgm:cxn modelId="{1A059CD6-F929-4633-A0CE-5B4135524BBF}" srcId="{D9F4F7AF-15FB-4C17-B238-098F3B1B0D65}" destId="{3DA6B93B-531A-4FD1-A9C7-B134A286D561}" srcOrd="0" destOrd="0" parTransId="{88B90EED-0C7C-4BB8-90D1-F3087575B4AD}" sibTransId="{07F32622-1FD4-4F0F-903F-2AF60EE625A7}"/>
    <dgm:cxn modelId="{90B57ED7-A213-49AD-BC61-011627A0EF83}" type="presOf" srcId="{93BFE28F-7EE2-4599-9852-7E7085F6A90E}" destId="{8BBA8FB6-2EC1-4E51-A799-09F6CD48A53E}" srcOrd="1" destOrd="0" presId="urn:microsoft.com/office/officeart/2005/8/layout/hierarchy2"/>
    <dgm:cxn modelId="{58C23D0A-523C-4AE7-9EE3-34CD3A9179A3}" type="presOf" srcId="{93BFE28F-7EE2-4599-9852-7E7085F6A90E}" destId="{3B6C1694-16CA-458A-9473-FBE17162D653}" srcOrd="0" destOrd="0" presId="urn:microsoft.com/office/officeart/2005/8/layout/hierarchy2"/>
    <dgm:cxn modelId="{4C537249-E28C-4EA0-984A-4197B52F054A}" type="presOf" srcId="{77D52709-29EE-40B8-B40C-6AD128DF50BF}" destId="{D44615CA-1F14-423F-9242-A973931583E1}" srcOrd="0" destOrd="0" presId="urn:microsoft.com/office/officeart/2005/8/layout/hierarchy2"/>
    <dgm:cxn modelId="{BF1E579C-A03A-4369-9B78-8288698AD2E6}" type="presOf" srcId="{88B90EED-0C7C-4BB8-90D1-F3087575B4AD}" destId="{1804391A-26E1-4426-BC56-3641EF7197FD}" srcOrd="1" destOrd="0" presId="urn:microsoft.com/office/officeart/2005/8/layout/hierarchy2"/>
    <dgm:cxn modelId="{BD6F914D-FEBC-4F01-9BAA-8AC74807FD48}" type="presOf" srcId="{2F4C44BC-1373-4910-B206-C024FA6A7CDD}" destId="{37961C58-8301-4211-89AD-02356FFE73D1}" srcOrd="0" destOrd="0" presId="urn:microsoft.com/office/officeart/2005/8/layout/hierarchy2"/>
    <dgm:cxn modelId="{BEA86D33-B0EA-487C-9D2E-2FFCAC1DAE4D}" srcId="{77D52709-29EE-40B8-B40C-6AD128DF50BF}" destId="{605E84EB-209E-430E-914C-8AA3C49CE0D2}" srcOrd="1" destOrd="0" parTransId="{304BC39B-084F-40AA-9AD3-179FD4A56729}" sibTransId="{0532561C-69B9-4546-9569-9D25E6C6DDD7}"/>
    <dgm:cxn modelId="{87043C46-298A-4185-A518-ECE9EDF11D29}" type="presOf" srcId="{88B90EED-0C7C-4BB8-90D1-F3087575B4AD}" destId="{84E3A3C2-C445-4F8A-960A-FA4EB976E89A}" srcOrd="0" destOrd="0" presId="urn:microsoft.com/office/officeart/2005/8/layout/hierarchy2"/>
    <dgm:cxn modelId="{6E6AD10F-FD83-491B-A97F-18D8599CE608}" srcId="{75BE417B-D2DC-4928-A102-A96772A6051C}" destId="{77D52709-29EE-40B8-B40C-6AD128DF50BF}" srcOrd="0" destOrd="0" parTransId="{18C5E0C2-1A27-42D2-BD31-55FFC958A88D}" sibTransId="{9B3344D6-ACD1-46E2-B121-1A43CA165B99}"/>
    <dgm:cxn modelId="{418E7B81-7951-4C37-B1CD-AA32A0F41654}" type="presOf" srcId="{304BC39B-084F-40AA-9AD3-179FD4A56729}" destId="{6F6BFA56-E1D9-4B0C-967C-62F567ADE9CC}" srcOrd="0" destOrd="0" presId="urn:microsoft.com/office/officeart/2005/8/layout/hierarchy2"/>
    <dgm:cxn modelId="{429EB782-0BBC-422F-BDC1-64FD1E1B5943}" srcId="{77D52709-29EE-40B8-B40C-6AD128DF50BF}" destId="{D9F4F7AF-15FB-4C17-B238-098F3B1B0D65}" srcOrd="0" destOrd="0" parTransId="{93BFE28F-7EE2-4599-9852-7E7085F6A90E}" sibTransId="{4D670CF1-E694-41FF-8BC2-D36E3FF00243}"/>
    <dgm:cxn modelId="{B816F9EC-6BC2-480C-80E5-093833EB383A}" type="presOf" srcId="{D9F4F7AF-15FB-4C17-B238-098F3B1B0D65}" destId="{6796145C-FA56-4C45-BE11-8E3BBCE95081}" srcOrd="0" destOrd="0" presId="urn:microsoft.com/office/officeart/2005/8/layout/hierarchy2"/>
    <dgm:cxn modelId="{8C348B66-557B-4F64-B574-EC0E6A91600E}" type="presParOf" srcId="{72F618A6-2A76-425F-83AB-EE84157E5E62}" destId="{490F2B2A-72E4-44F7-9439-F262DC771113}" srcOrd="0" destOrd="0" presId="urn:microsoft.com/office/officeart/2005/8/layout/hierarchy2"/>
    <dgm:cxn modelId="{FD2C55C2-1F00-4D24-849D-ADCFDBE60CD4}" type="presParOf" srcId="{490F2B2A-72E4-44F7-9439-F262DC771113}" destId="{D44615CA-1F14-423F-9242-A973931583E1}" srcOrd="0" destOrd="0" presId="urn:microsoft.com/office/officeart/2005/8/layout/hierarchy2"/>
    <dgm:cxn modelId="{C8F7D3A8-6AC2-43E6-BB38-22ED3A1DC24C}" type="presParOf" srcId="{490F2B2A-72E4-44F7-9439-F262DC771113}" destId="{D5E68035-A426-4529-816F-701D7A9BDA6E}" srcOrd="1" destOrd="0" presId="urn:microsoft.com/office/officeart/2005/8/layout/hierarchy2"/>
    <dgm:cxn modelId="{95CE0377-E690-4A3C-9FBD-BF9F43FBAD51}" type="presParOf" srcId="{D5E68035-A426-4529-816F-701D7A9BDA6E}" destId="{3B6C1694-16CA-458A-9473-FBE17162D653}" srcOrd="0" destOrd="0" presId="urn:microsoft.com/office/officeart/2005/8/layout/hierarchy2"/>
    <dgm:cxn modelId="{385D29CB-462E-450E-9C21-B2DFC4698568}" type="presParOf" srcId="{3B6C1694-16CA-458A-9473-FBE17162D653}" destId="{8BBA8FB6-2EC1-4E51-A799-09F6CD48A53E}" srcOrd="0" destOrd="0" presId="urn:microsoft.com/office/officeart/2005/8/layout/hierarchy2"/>
    <dgm:cxn modelId="{85B82BFE-4A54-4503-A2E8-D83DFF78F4A1}" type="presParOf" srcId="{D5E68035-A426-4529-816F-701D7A9BDA6E}" destId="{A49F6CA3-E982-4DFF-9799-689E30924745}" srcOrd="1" destOrd="0" presId="urn:microsoft.com/office/officeart/2005/8/layout/hierarchy2"/>
    <dgm:cxn modelId="{2047C27F-35A1-4EA8-9448-BF6A6C2C02B1}" type="presParOf" srcId="{A49F6CA3-E982-4DFF-9799-689E30924745}" destId="{6796145C-FA56-4C45-BE11-8E3BBCE95081}" srcOrd="0" destOrd="0" presId="urn:microsoft.com/office/officeart/2005/8/layout/hierarchy2"/>
    <dgm:cxn modelId="{BA208EE2-E8BE-455B-BF8A-B4624E7E5F02}" type="presParOf" srcId="{A49F6CA3-E982-4DFF-9799-689E30924745}" destId="{3CEF8BCA-291D-4AC9-8A61-7B87D2213D1C}" srcOrd="1" destOrd="0" presId="urn:microsoft.com/office/officeart/2005/8/layout/hierarchy2"/>
    <dgm:cxn modelId="{E0AC9DE1-C5B2-4297-A729-CCC64B83FE5E}" type="presParOf" srcId="{3CEF8BCA-291D-4AC9-8A61-7B87D2213D1C}" destId="{84E3A3C2-C445-4F8A-960A-FA4EB976E89A}" srcOrd="0" destOrd="0" presId="urn:microsoft.com/office/officeart/2005/8/layout/hierarchy2"/>
    <dgm:cxn modelId="{1E3CC599-F57D-4841-814A-53730015F5C7}" type="presParOf" srcId="{84E3A3C2-C445-4F8A-960A-FA4EB976E89A}" destId="{1804391A-26E1-4426-BC56-3641EF7197FD}" srcOrd="0" destOrd="0" presId="urn:microsoft.com/office/officeart/2005/8/layout/hierarchy2"/>
    <dgm:cxn modelId="{A14D740B-2175-4825-8C2A-BB4EE85249BF}" type="presParOf" srcId="{3CEF8BCA-291D-4AC9-8A61-7B87D2213D1C}" destId="{2BA702BA-892D-460E-BA72-EF6FEB56DCFF}" srcOrd="1" destOrd="0" presId="urn:microsoft.com/office/officeart/2005/8/layout/hierarchy2"/>
    <dgm:cxn modelId="{D98689BD-51EF-46DE-B1C4-1F2C16B75E24}" type="presParOf" srcId="{2BA702BA-892D-460E-BA72-EF6FEB56DCFF}" destId="{51210F98-759C-4478-A05B-F6713E0B1F35}" srcOrd="0" destOrd="0" presId="urn:microsoft.com/office/officeart/2005/8/layout/hierarchy2"/>
    <dgm:cxn modelId="{F8B9E378-14DD-4DC7-8887-44396EB88B20}" type="presParOf" srcId="{2BA702BA-892D-460E-BA72-EF6FEB56DCFF}" destId="{941AAA40-7A71-4B1A-825F-0968AC8BCD07}" srcOrd="1" destOrd="0" presId="urn:microsoft.com/office/officeart/2005/8/layout/hierarchy2"/>
    <dgm:cxn modelId="{4E14CF0B-D2DC-45B4-AA62-10865F7ACF36}" type="presParOf" srcId="{D5E68035-A426-4529-816F-701D7A9BDA6E}" destId="{6F6BFA56-E1D9-4B0C-967C-62F567ADE9CC}" srcOrd="2" destOrd="0" presId="urn:microsoft.com/office/officeart/2005/8/layout/hierarchy2"/>
    <dgm:cxn modelId="{3E94B416-6640-4B5E-8794-138316FF8749}" type="presParOf" srcId="{6F6BFA56-E1D9-4B0C-967C-62F567ADE9CC}" destId="{C89D4EEB-7EAA-4085-8689-9EC92C883FF3}" srcOrd="0" destOrd="0" presId="urn:microsoft.com/office/officeart/2005/8/layout/hierarchy2"/>
    <dgm:cxn modelId="{B7A75BE1-3166-45A5-9F28-8A0488AD35C9}" type="presParOf" srcId="{D5E68035-A426-4529-816F-701D7A9BDA6E}" destId="{071F8F5B-6291-4DD2-9704-F22ED725351E}" srcOrd="3" destOrd="0" presId="urn:microsoft.com/office/officeart/2005/8/layout/hierarchy2"/>
    <dgm:cxn modelId="{2B602607-FCA2-4A6C-BDDE-47393719F655}" type="presParOf" srcId="{071F8F5B-6291-4DD2-9704-F22ED725351E}" destId="{7C2099A5-80DC-404A-960E-946275D696A7}" srcOrd="0" destOrd="0" presId="urn:microsoft.com/office/officeart/2005/8/layout/hierarchy2"/>
    <dgm:cxn modelId="{3DEACCEC-A51A-4304-976B-DF157CCA18DD}" type="presParOf" srcId="{071F8F5B-6291-4DD2-9704-F22ED725351E}" destId="{43A03B76-23B0-4F5E-94EB-FF9916DD0287}" srcOrd="1" destOrd="0" presId="urn:microsoft.com/office/officeart/2005/8/layout/hierarchy2"/>
    <dgm:cxn modelId="{3699CEED-780A-45F3-A3A9-BE5C7840421B}" type="presParOf" srcId="{43A03B76-23B0-4F5E-94EB-FF9916DD0287}" destId="{4B111BC1-6A3B-4307-B1E1-8BB7305E34D1}" srcOrd="0" destOrd="0" presId="urn:microsoft.com/office/officeart/2005/8/layout/hierarchy2"/>
    <dgm:cxn modelId="{48992C79-76ED-4CBA-85E4-2D190F41CEB8}" type="presParOf" srcId="{4B111BC1-6A3B-4307-B1E1-8BB7305E34D1}" destId="{AF6CF647-539E-4993-B057-2D1218A18537}" srcOrd="0" destOrd="0" presId="urn:microsoft.com/office/officeart/2005/8/layout/hierarchy2"/>
    <dgm:cxn modelId="{8919AC8D-DC9E-4ED9-B742-5A5F42B53F78}" type="presParOf" srcId="{43A03B76-23B0-4F5E-94EB-FF9916DD0287}" destId="{087745E9-FA43-45DA-BB59-0816EAEAF979}" srcOrd="1" destOrd="0" presId="urn:microsoft.com/office/officeart/2005/8/layout/hierarchy2"/>
    <dgm:cxn modelId="{FF047248-0B35-4DDE-A3C6-AEF3C4C55EC0}" type="presParOf" srcId="{087745E9-FA43-45DA-BB59-0816EAEAF979}" destId="{37961C58-8301-4211-89AD-02356FFE73D1}" srcOrd="0" destOrd="0" presId="urn:microsoft.com/office/officeart/2005/8/layout/hierarchy2"/>
    <dgm:cxn modelId="{7C964DD1-4BA4-4BDB-B745-3872A353CDDB}" type="presParOf" srcId="{087745E9-FA43-45DA-BB59-0816EAEAF979}" destId="{FDE5B57C-B431-4B21-94D3-ADCE21CF99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441C91-9331-4D70-A50D-3B810814DC8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98742F-D640-401D-99D4-A4FAF70BF5A4}">
      <dgm:prSet phldrT="[Text]" custT="1"/>
      <dgm:spPr/>
      <dgm:t>
        <a:bodyPr/>
        <a:lstStyle/>
        <a:p>
          <a:r>
            <a:rPr lang="cs-CZ" sz="1800" dirty="0" smtClean="0">
              <a:solidFill>
                <a:srgbClr val="FF0000"/>
              </a:solidFill>
            </a:rPr>
            <a:t>opium</a:t>
          </a:r>
          <a:endParaRPr lang="cs-CZ" sz="1800" dirty="0">
            <a:solidFill>
              <a:srgbClr val="FF0000"/>
            </a:solidFill>
          </a:endParaRPr>
        </a:p>
      </dgm:t>
    </dgm:pt>
    <dgm:pt modelId="{5CA61001-8D0E-4612-B1F4-09EDD6D31876}" type="parTrans" cxnId="{913115C7-A818-4D0D-90A5-529FF2F1BD1D}">
      <dgm:prSet/>
      <dgm:spPr/>
      <dgm:t>
        <a:bodyPr/>
        <a:lstStyle/>
        <a:p>
          <a:endParaRPr lang="cs-CZ"/>
        </a:p>
      </dgm:t>
    </dgm:pt>
    <dgm:pt modelId="{24DA0755-7131-4F91-9F26-559B0FC39A59}" type="sibTrans" cxnId="{913115C7-A818-4D0D-90A5-529FF2F1BD1D}">
      <dgm:prSet/>
      <dgm:spPr/>
      <dgm:t>
        <a:bodyPr/>
        <a:lstStyle/>
        <a:p>
          <a:endParaRPr lang="cs-CZ"/>
        </a:p>
      </dgm:t>
    </dgm:pt>
    <dgm:pt modelId="{8B81AC5D-23D0-432C-A5ED-B032FE979726}">
      <dgm:prSet phldrT="[Text]" custT="1"/>
      <dgm:spPr/>
      <dgm:t>
        <a:bodyPr/>
        <a:lstStyle/>
        <a:p>
          <a:r>
            <a:rPr lang="cs-CZ" sz="1800" dirty="0" smtClean="0"/>
            <a:t>morfin – silné analgetikum</a:t>
          </a:r>
          <a:endParaRPr lang="cs-CZ" sz="1800" dirty="0"/>
        </a:p>
      </dgm:t>
    </dgm:pt>
    <dgm:pt modelId="{CAAE32FC-002A-4E47-B708-DA02B1289277}" type="parTrans" cxnId="{78C45C4B-6031-4681-A6AA-B182EE0B07C5}">
      <dgm:prSet/>
      <dgm:spPr/>
      <dgm:t>
        <a:bodyPr/>
        <a:lstStyle/>
        <a:p>
          <a:endParaRPr lang="cs-CZ"/>
        </a:p>
      </dgm:t>
    </dgm:pt>
    <dgm:pt modelId="{E40B5636-1FA3-4217-89E1-F26CC6819C7A}" type="sibTrans" cxnId="{78C45C4B-6031-4681-A6AA-B182EE0B07C5}">
      <dgm:prSet/>
      <dgm:spPr/>
      <dgm:t>
        <a:bodyPr/>
        <a:lstStyle/>
        <a:p>
          <a:endParaRPr lang="cs-CZ"/>
        </a:p>
      </dgm:t>
    </dgm:pt>
    <dgm:pt modelId="{9B996A02-190E-462A-BFFB-526F8099F868}">
      <dgm:prSet phldrT="[Text]" custT="1"/>
      <dgm:spPr/>
      <dgm:t>
        <a:bodyPr/>
        <a:lstStyle/>
        <a:p>
          <a:r>
            <a:rPr lang="cs-CZ" sz="1800" dirty="0" smtClean="0"/>
            <a:t>kodein - </a:t>
          </a:r>
          <a:r>
            <a:rPr lang="cs-CZ" sz="1800" dirty="0" err="1" smtClean="0"/>
            <a:t>antitussikum</a:t>
          </a:r>
          <a:endParaRPr lang="cs-CZ" sz="1800" dirty="0"/>
        </a:p>
      </dgm:t>
    </dgm:pt>
    <dgm:pt modelId="{68322BC3-7029-4F4D-BB4B-5E620E27C43D}" type="parTrans" cxnId="{C87B8215-5385-4B30-B017-68BCB7B55428}">
      <dgm:prSet/>
      <dgm:spPr/>
      <dgm:t>
        <a:bodyPr/>
        <a:lstStyle/>
        <a:p>
          <a:endParaRPr lang="cs-CZ"/>
        </a:p>
      </dgm:t>
    </dgm:pt>
    <dgm:pt modelId="{B5E69347-ACE0-4673-8F62-4554DFA796E0}" type="sibTrans" cxnId="{C87B8215-5385-4B30-B017-68BCB7B55428}">
      <dgm:prSet/>
      <dgm:spPr/>
      <dgm:t>
        <a:bodyPr/>
        <a:lstStyle/>
        <a:p>
          <a:endParaRPr lang="cs-CZ"/>
        </a:p>
      </dgm:t>
    </dgm:pt>
    <dgm:pt modelId="{F5C9B3C4-3C65-471D-AC46-793BE3B44C65}">
      <dgm:prSet phldrT="[Text]" custT="1"/>
      <dgm:spPr/>
      <dgm:t>
        <a:bodyPr/>
        <a:lstStyle/>
        <a:p>
          <a:r>
            <a:rPr lang="cs-CZ" sz="1800" dirty="0" smtClean="0"/>
            <a:t>papaverin - spasmolytikum</a:t>
          </a:r>
          <a:endParaRPr lang="cs-CZ" sz="1800" dirty="0"/>
        </a:p>
      </dgm:t>
    </dgm:pt>
    <dgm:pt modelId="{30D4448F-10A1-4AE5-BFFC-FBA3D28DBBD1}" type="parTrans" cxnId="{69E9E404-1A9C-472C-907D-8A4C67AC4E6D}">
      <dgm:prSet/>
      <dgm:spPr/>
      <dgm:t>
        <a:bodyPr/>
        <a:lstStyle/>
        <a:p>
          <a:endParaRPr lang="cs-CZ"/>
        </a:p>
      </dgm:t>
    </dgm:pt>
    <dgm:pt modelId="{88B7B3B7-0A63-436C-A71C-3120A266FE3F}" type="sibTrans" cxnId="{69E9E404-1A9C-472C-907D-8A4C67AC4E6D}">
      <dgm:prSet/>
      <dgm:spPr/>
      <dgm:t>
        <a:bodyPr/>
        <a:lstStyle/>
        <a:p>
          <a:endParaRPr lang="cs-CZ"/>
        </a:p>
      </dgm:t>
    </dgm:pt>
    <dgm:pt modelId="{269CF470-5DE8-460E-8D2C-D033BC2884B0}">
      <dgm:prSet phldrT="[Text]" custT="1"/>
      <dgm:spPr/>
      <dgm:t>
        <a:bodyPr/>
        <a:lstStyle/>
        <a:p>
          <a:r>
            <a:rPr lang="cs-CZ" sz="1800" dirty="0" err="1" smtClean="0"/>
            <a:t>thebain</a:t>
          </a:r>
          <a:r>
            <a:rPr lang="cs-CZ" sz="1800" dirty="0" smtClean="0"/>
            <a:t> – další výroba</a:t>
          </a:r>
          <a:endParaRPr lang="cs-CZ" sz="1800" dirty="0"/>
        </a:p>
      </dgm:t>
    </dgm:pt>
    <dgm:pt modelId="{943A3EE3-475A-4467-8824-DBA6DB96681D}" type="parTrans" cxnId="{F73EE00C-04EE-406B-B416-B3506F2CE993}">
      <dgm:prSet/>
      <dgm:spPr/>
      <dgm:t>
        <a:bodyPr/>
        <a:lstStyle/>
        <a:p>
          <a:endParaRPr lang="cs-CZ"/>
        </a:p>
      </dgm:t>
    </dgm:pt>
    <dgm:pt modelId="{2BF47555-84CD-4F4C-B1C1-A06ED290F185}" type="sibTrans" cxnId="{F73EE00C-04EE-406B-B416-B3506F2CE993}">
      <dgm:prSet/>
      <dgm:spPr/>
      <dgm:t>
        <a:bodyPr/>
        <a:lstStyle/>
        <a:p>
          <a:endParaRPr lang="cs-CZ"/>
        </a:p>
      </dgm:t>
    </dgm:pt>
    <dgm:pt modelId="{4451C6F9-B769-4F50-9EAF-535B99CF2C6F}" type="pres">
      <dgm:prSet presAssocID="{D6441C91-9331-4D70-A50D-3B810814DC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B3263B-D10D-4BD7-B27F-527218B2CAB6}" type="pres">
      <dgm:prSet presAssocID="{4398742F-D640-401D-99D4-A4FAF70BF5A4}" presName="centerShape" presStyleLbl="node0" presStyleIdx="0" presStyleCnt="1" custScaleX="164445"/>
      <dgm:spPr/>
      <dgm:t>
        <a:bodyPr/>
        <a:lstStyle/>
        <a:p>
          <a:endParaRPr lang="cs-CZ"/>
        </a:p>
      </dgm:t>
    </dgm:pt>
    <dgm:pt modelId="{10B69A4C-D231-490B-9D03-75C629FD85FE}" type="pres">
      <dgm:prSet presAssocID="{CAAE32FC-002A-4E47-B708-DA02B1289277}" presName="parTrans" presStyleLbl="sibTrans2D1" presStyleIdx="0" presStyleCnt="4"/>
      <dgm:spPr/>
      <dgm:t>
        <a:bodyPr/>
        <a:lstStyle/>
        <a:p>
          <a:endParaRPr lang="cs-CZ"/>
        </a:p>
      </dgm:t>
    </dgm:pt>
    <dgm:pt modelId="{04E0A6E1-8F2C-4D12-A558-6E944C0ABAD1}" type="pres">
      <dgm:prSet presAssocID="{CAAE32FC-002A-4E47-B708-DA02B1289277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DA6F7BA6-CC14-4F11-8883-52CAA2E14510}" type="pres">
      <dgm:prSet presAssocID="{8B81AC5D-23D0-432C-A5ED-B032FE979726}" presName="node" presStyleLbl="node1" presStyleIdx="0" presStyleCnt="4" custScaleX="304712" custScaleY="946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5F44EF-9B7B-4413-8A9C-15E9CFBE450E}" type="pres">
      <dgm:prSet presAssocID="{68322BC3-7029-4F4D-BB4B-5E620E27C43D}" presName="parTrans" presStyleLbl="sibTrans2D1" presStyleIdx="1" presStyleCnt="4"/>
      <dgm:spPr/>
      <dgm:t>
        <a:bodyPr/>
        <a:lstStyle/>
        <a:p>
          <a:endParaRPr lang="cs-CZ"/>
        </a:p>
      </dgm:t>
    </dgm:pt>
    <dgm:pt modelId="{E8F8531E-8128-496E-ABCD-330F350FB745}" type="pres">
      <dgm:prSet presAssocID="{68322BC3-7029-4F4D-BB4B-5E620E27C43D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0F999295-6AA3-456B-B06A-7F8DADCB5B6C}" type="pres">
      <dgm:prSet presAssocID="{9B996A02-190E-462A-BFFB-526F8099F868}" presName="node" presStyleLbl="node1" presStyleIdx="1" presStyleCnt="4" custScaleX="263186" custScaleY="102034" custRadScaleRad="188498" custRadScaleInc="-21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93CE03-12A9-4356-90C4-C13BD4387E24}" type="pres">
      <dgm:prSet presAssocID="{30D4448F-10A1-4AE5-BFFC-FBA3D28DBBD1}" presName="parTrans" presStyleLbl="sibTrans2D1" presStyleIdx="2" presStyleCnt="4"/>
      <dgm:spPr/>
      <dgm:t>
        <a:bodyPr/>
        <a:lstStyle/>
        <a:p>
          <a:endParaRPr lang="cs-CZ"/>
        </a:p>
      </dgm:t>
    </dgm:pt>
    <dgm:pt modelId="{3F68B32A-DA31-4CDE-AF01-B910E4588294}" type="pres">
      <dgm:prSet presAssocID="{30D4448F-10A1-4AE5-BFFC-FBA3D28DBBD1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3E0A8541-0275-45B9-BF8F-FFA966611D52}" type="pres">
      <dgm:prSet presAssocID="{F5C9B3C4-3C65-471D-AC46-793BE3B44C65}" presName="node" presStyleLbl="node1" presStyleIdx="2" presStyleCnt="4" custScaleX="325844" custScaleY="1062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46EF3F-8F9D-4A2A-925A-235C39F431D6}" type="pres">
      <dgm:prSet presAssocID="{943A3EE3-475A-4467-8824-DBA6DB96681D}" presName="parTrans" presStyleLbl="sibTrans2D1" presStyleIdx="3" presStyleCnt="4"/>
      <dgm:spPr/>
      <dgm:t>
        <a:bodyPr/>
        <a:lstStyle/>
        <a:p>
          <a:endParaRPr lang="cs-CZ"/>
        </a:p>
      </dgm:t>
    </dgm:pt>
    <dgm:pt modelId="{98D89814-846C-4035-BCC3-ABBF3971B3EC}" type="pres">
      <dgm:prSet presAssocID="{943A3EE3-475A-4467-8824-DBA6DB96681D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685A58F9-5E86-449B-899C-C149646CC073}" type="pres">
      <dgm:prSet presAssocID="{269CF470-5DE8-460E-8D2C-D033BC2884B0}" presName="node" presStyleLbl="node1" presStyleIdx="3" presStyleCnt="4" custScaleX="265539" custScaleY="103193" custRadScaleRad="182407" custRadScaleInc="-3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13115C7-A818-4D0D-90A5-529FF2F1BD1D}" srcId="{D6441C91-9331-4D70-A50D-3B810814DC85}" destId="{4398742F-D640-401D-99D4-A4FAF70BF5A4}" srcOrd="0" destOrd="0" parTransId="{5CA61001-8D0E-4612-B1F4-09EDD6D31876}" sibTransId="{24DA0755-7131-4F91-9F26-559B0FC39A59}"/>
    <dgm:cxn modelId="{78C45C4B-6031-4681-A6AA-B182EE0B07C5}" srcId="{4398742F-D640-401D-99D4-A4FAF70BF5A4}" destId="{8B81AC5D-23D0-432C-A5ED-B032FE979726}" srcOrd="0" destOrd="0" parTransId="{CAAE32FC-002A-4E47-B708-DA02B1289277}" sibTransId="{E40B5636-1FA3-4217-89E1-F26CC6819C7A}"/>
    <dgm:cxn modelId="{5CEF190D-0EC4-4E41-BEBE-F0B871ED5549}" type="presOf" srcId="{943A3EE3-475A-4467-8824-DBA6DB96681D}" destId="{98D89814-846C-4035-BCC3-ABBF3971B3EC}" srcOrd="1" destOrd="0" presId="urn:microsoft.com/office/officeart/2005/8/layout/radial5"/>
    <dgm:cxn modelId="{C87B8215-5385-4B30-B017-68BCB7B55428}" srcId="{4398742F-D640-401D-99D4-A4FAF70BF5A4}" destId="{9B996A02-190E-462A-BFFB-526F8099F868}" srcOrd="1" destOrd="0" parTransId="{68322BC3-7029-4F4D-BB4B-5E620E27C43D}" sibTransId="{B5E69347-ACE0-4673-8F62-4554DFA796E0}"/>
    <dgm:cxn modelId="{40EBC4DB-84B2-4DD5-A5B3-C28BFAB33572}" type="presOf" srcId="{8B81AC5D-23D0-432C-A5ED-B032FE979726}" destId="{DA6F7BA6-CC14-4F11-8883-52CAA2E14510}" srcOrd="0" destOrd="0" presId="urn:microsoft.com/office/officeart/2005/8/layout/radial5"/>
    <dgm:cxn modelId="{5E6C00AE-9795-4BE8-95BC-BAE436CD25EC}" type="presOf" srcId="{68322BC3-7029-4F4D-BB4B-5E620E27C43D}" destId="{E8F8531E-8128-496E-ABCD-330F350FB745}" srcOrd="1" destOrd="0" presId="urn:microsoft.com/office/officeart/2005/8/layout/radial5"/>
    <dgm:cxn modelId="{F6739118-46F5-4FA4-BAD8-DBC6EFFEB8FF}" type="presOf" srcId="{CAAE32FC-002A-4E47-B708-DA02B1289277}" destId="{04E0A6E1-8F2C-4D12-A558-6E944C0ABAD1}" srcOrd="1" destOrd="0" presId="urn:microsoft.com/office/officeart/2005/8/layout/radial5"/>
    <dgm:cxn modelId="{D009FDC0-FAED-4E93-89E9-54BE75CE53A4}" type="presOf" srcId="{D6441C91-9331-4D70-A50D-3B810814DC85}" destId="{4451C6F9-B769-4F50-9EAF-535B99CF2C6F}" srcOrd="0" destOrd="0" presId="urn:microsoft.com/office/officeart/2005/8/layout/radial5"/>
    <dgm:cxn modelId="{F73EE00C-04EE-406B-B416-B3506F2CE993}" srcId="{4398742F-D640-401D-99D4-A4FAF70BF5A4}" destId="{269CF470-5DE8-460E-8D2C-D033BC2884B0}" srcOrd="3" destOrd="0" parTransId="{943A3EE3-475A-4467-8824-DBA6DB96681D}" sibTransId="{2BF47555-84CD-4F4C-B1C1-A06ED290F185}"/>
    <dgm:cxn modelId="{A2ABB438-6FA6-467E-A3B7-655168E1BB70}" type="presOf" srcId="{943A3EE3-475A-4467-8824-DBA6DB96681D}" destId="{6C46EF3F-8F9D-4A2A-925A-235C39F431D6}" srcOrd="0" destOrd="0" presId="urn:microsoft.com/office/officeart/2005/8/layout/radial5"/>
    <dgm:cxn modelId="{1D2A314F-6CDA-4393-A3C7-4DD7A83651A0}" type="presOf" srcId="{30D4448F-10A1-4AE5-BFFC-FBA3D28DBBD1}" destId="{1593CE03-12A9-4356-90C4-C13BD4387E24}" srcOrd="0" destOrd="0" presId="urn:microsoft.com/office/officeart/2005/8/layout/radial5"/>
    <dgm:cxn modelId="{705E07A5-9E9E-4310-8CDC-12714393A1D4}" type="presOf" srcId="{4398742F-D640-401D-99D4-A4FAF70BF5A4}" destId="{0DB3263B-D10D-4BD7-B27F-527218B2CAB6}" srcOrd="0" destOrd="0" presId="urn:microsoft.com/office/officeart/2005/8/layout/radial5"/>
    <dgm:cxn modelId="{A24722CE-9AF5-4FE4-92E7-B0F334970DDA}" type="presOf" srcId="{269CF470-5DE8-460E-8D2C-D033BC2884B0}" destId="{685A58F9-5E86-449B-899C-C149646CC073}" srcOrd="0" destOrd="0" presId="urn:microsoft.com/office/officeart/2005/8/layout/radial5"/>
    <dgm:cxn modelId="{FD939CDF-76CF-42EF-8C23-BA28360DA5B2}" type="presOf" srcId="{30D4448F-10A1-4AE5-BFFC-FBA3D28DBBD1}" destId="{3F68B32A-DA31-4CDE-AF01-B910E4588294}" srcOrd="1" destOrd="0" presId="urn:microsoft.com/office/officeart/2005/8/layout/radial5"/>
    <dgm:cxn modelId="{E17CBC72-A14F-488B-A2C5-50AFF6B502D6}" type="presOf" srcId="{9B996A02-190E-462A-BFFB-526F8099F868}" destId="{0F999295-6AA3-456B-B06A-7F8DADCB5B6C}" srcOrd="0" destOrd="0" presId="urn:microsoft.com/office/officeart/2005/8/layout/radial5"/>
    <dgm:cxn modelId="{8A12100A-7887-48F2-9265-8599CA347BB0}" type="presOf" srcId="{F5C9B3C4-3C65-471D-AC46-793BE3B44C65}" destId="{3E0A8541-0275-45B9-BF8F-FFA966611D52}" srcOrd="0" destOrd="0" presId="urn:microsoft.com/office/officeart/2005/8/layout/radial5"/>
    <dgm:cxn modelId="{D852E9C5-1C69-4534-BF9D-0D13A461A76D}" type="presOf" srcId="{CAAE32FC-002A-4E47-B708-DA02B1289277}" destId="{10B69A4C-D231-490B-9D03-75C629FD85FE}" srcOrd="0" destOrd="0" presId="urn:microsoft.com/office/officeart/2005/8/layout/radial5"/>
    <dgm:cxn modelId="{C23FF3B1-8191-4C11-A4DD-6EA8C964A48A}" type="presOf" srcId="{68322BC3-7029-4F4D-BB4B-5E620E27C43D}" destId="{035F44EF-9B7B-4413-8A9C-15E9CFBE450E}" srcOrd="0" destOrd="0" presId="urn:microsoft.com/office/officeart/2005/8/layout/radial5"/>
    <dgm:cxn modelId="{69E9E404-1A9C-472C-907D-8A4C67AC4E6D}" srcId="{4398742F-D640-401D-99D4-A4FAF70BF5A4}" destId="{F5C9B3C4-3C65-471D-AC46-793BE3B44C65}" srcOrd="2" destOrd="0" parTransId="{30D4448F-10A1-4AE5-BFFC-FBA3D28DBBD1}" sibTransId="{88B7B3B7-0A63-436C-A71C-3120A266FE3F}"/>
    <dgm:cxn modelId="{5E3D8442-E6B4-41E9-B5CD-8D69722BAE4B}" type="presParOf" srcId="{4451C6F9-B769-4F50-9EAF-535B99CF2C6F}" destId="{0DB3263B-D10D-4BD7-B27F-527218B2CAB6}" srcOrd="0" destOrd="0" presId="urn:microsoft.com/office/officeart/2005/8/layout/radial5"/>
    <dgm:cxn modelId="{EA8A4758-685E-4CB7-9E4C-C9EF4DDC98F5}" type="presParOf" srcId="{4451C6F9-B769-4F50-9EAF-535B99CF2C6F}" destId="{10B69A4C-D231-490B-9D03-75C629FD85FE}" srcOrd="1" destOrd="0" presId="urn:microsoft.com/office/officeart/2005/8/layout/radial5"/>
    <dgm:cxn modelId="{91634EE1-F867-4AF7-9602-7826C200BC6B}" type="presParOf" srcId="{10B69A4C-D231-490B-9D03-75C629FD85FE}" destId="{04E0A6E1-8F2C-4D12-A558-6E944C0ABAD1}" srcOrd="0" destOrd="0" presId="urn:microsoft.com/office/officeart/2005/8/layout/radial5"/>
    <dgm:cxn modelId="{3FE40B48-F800-4D61-BF94-59BB6B08D2A3}" type="presParOf" srcId="{4451C6F9-B769-4F50-9EAF-535B99CF2C6F}" destId="{DA6F7BA6-CC14-4F11-8883-52CAA2E14510}" srcOrd="2" destOrd="0" presId="urn:microsoft.com/office/officeart/2005/8/layout/radial5"/>
    <dgm:cxn modelId="{F8C62FF9-B1F2-4079-8CF8-BC48BE4A6EE9}" type="presParOf" srcId="{4451C6F9-B769-4F50-9EAF-535B99CF2C6F}" destId="{035F44EF-9B7B-4413-8A9C-15E9CFBE450E}" srcOrd="3" destOrd="0" presId="urn:microsoft.com/office/officeart/2005/8/layout/radial5"/>
    <dgm:cxn modelId="{856A1D56-1906-4F85-BF20-3C8F400FA714}" type="presParOf" srcId="{035F44EF-9B7B-4413-8A9C-15E9CFBE450E}" destId="{E8F8531E-8128-496E-ABCD-330F350FB745}" srcOrd="0" destOrd="0" presId="urn:microsoft.com/office/officeart/2005/8/layout/radial5"/>
    <dgm:cxn modelId="{4C838E8B-99B2-4121-9DDE-D327F5458864}" type="presParOf" srcId="{4451C6F9-B769-4F50-9EAF-535B99CF2C6F}" destId="{0F999295-6AA3-456B-B06A-7F8DADCB5B6C}" srcOrd="4" destOrd="0" presId="urn:microsoft.com/office/officeart/2005/8/layout/radial5"/>
    <dgm:cxn modelId="{570F03A7-CFBE-4186-A36F-6DE18CC8BDC4}" type="presParOf" srcId="{4451C6F9-B769-4F50-9EAF-535B99CF2C6F}" destId="{1593CE03-12A9-4356-90C4-C13BD4387E24}" srcOrd="5" destOrd="0" presId="urn:microsoft.com/office/officeart/2005/8/layout/radial5"/>
    <dgm:cxn modelId="{7A958FB0-F7BA-4E7F-8F98-E7BCE9DB4CF5}" type="presParOf" srcId="{1593CE03-12A9-4356-90C4-C13BD4387E24}" destId="{3F68B32A-DA31-4CDE-AF01-B910E4588294}" srcOrd="0" destOrd="0" presId="urn:microsoft.com/office/officeart/2005/8/layout/radial5"/>
    <dgm:cxn modelId="{3666D35D-4127-465D-BBC1-BC0946B9C215}" type="presParOf" srcId="{4451C6F9-B769-4F50-9EAF-535B99CF2C6F}" destId="{3E0A8541-0275-45B9-BF8F-FFA966611D52}" srcOrd="6" destOrd="0" presId="urn:microsoft.com/office/officeart/2005/8/layout/radial5"/>
    <dgm:cxn modelId="{87C29AE8-B195-44F8-9D64-1F7EC3683F88}" type="presParOf" srcId="{4451C6F9-B769-4F50-9EAF-535B99CF2C6F}" destId="{6C46EF3F-8F9D-4A2A-925A-235C39F431D6}" srcOrd="7" destOrd="0" presId="urn:microsoft.com/office/officeart/2005/8/layout/radial5"/>
    <dgm:cxn modelId="{35EDE80C-8C24-4637-B127-6BFBDC43948A}" type="presParOf" srcId="{6C46EF3F-8F9D-4A2A-925A-235C39F431D6}" destId="{98D89814-846C-4035-BCC3-ABBF3971B3EC}" srcOrd="0" destOrd="0" presId="urn:microsoft.com/office/officeart/2005/8/layout/radial5"/>
    <dgm:cxn modelId="{7EC7CA48-DCE5-4CF2-A954-81279F40BC1A}" type="presParOf" srcId="{4451C6F9-B769-4F50-9EAF-535B99CF2C6F}" destId="{685A58F9-5E86-449B-899C-C149646CC07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88222E-45C1-4E1F-8BC1-6C6A074624E2}">
      <dsp:nvSpPr>
        <dsp:cNvPr id="0" name=""/>
        <dsp:cNvSpPr/>
      </dsp:nvSpPr>
      <dsp:spPr>
        <a:xfrm>
          <a:off x="4000528" y="885693"/>
          <a:ext cx="2689501" cy="37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43"/>
              </a:lnTo>
              <a:lnTo>
                <a:pt x="2689501" y="186443"/>
              </a:lnTo>
              <a:lnTo>
                <a:pt x="2689501" y="372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A096D-77FC-4EE1-9E00-A27B8A239E38}">
      <dsp:nvSpPr>
        <dsp:cNvPr id="0" name=""/>
        <dsp:cNvSpPr/>
      </dsp:nvSpPr>
      <dsp:spPr>
        <a:xfrm>
          <a:off x="4000528" y="885693"/>
          <a:ext cx="118863" cy="371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76"/>
              </a:lnTo>
              <a:lnTo>
                <a:pt x="118863" y="185876"/>
              </a:lnTo>
              <a:lnTo>
                <a:pt x="118863" y="371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B3BF2-FAC6-4375-BF31-A51429EDABE6}">
      <dsp:nvSpPr>
        <dsp:cNvPr id="0" name=""/>
        <dsp:cNvSpPr/>
      </dsp:nvSpPr>
      <dsp:spPr>
        <a:xfrm>
          <a:off x="1433749" y="885693"/>
          <a:ext cx="2566778" cy="371753"/>
        </a:xfrm>
        <a:custGeom>
          <a:avLst/>
          <a:gdLst/>
          <a:ahLst/>
          <a:cxnLst/>
          <a:rect l="0" t="0" r="0" b="0"/>
          <a:pathLst>
            <a:path>
              <a:moveTo>
                <a:pt x="2566778" y="0"/>
              </a:moveTo>
              <a:lnTo>
                <a:pt x="2566778" y="185876"/>
              </a:lnTo>
              <a:lnTo>
                <a:pt x="0" y="185876"/>
              </a:lnTo>
              <a:lnTo>
                <a:pt x="0" y="371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CD938-84C2-48A6-8552-DD4498851519}">
      <dsp:nvSpPr>
        <dsp:cNvPr id="0" name=""/>
        <dsp:cNvSpPr/>
      </dsp:nvSpPr>
      <dsp:spPr>
        <a:xfrm>
          <a:off x="3115401" y="566"/>
          <a:ext cx="1770253" cy="885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tx1"/>
              </a:solidFill>
            </a:rPr>
            <a:t>léčiva</a:t>
          </a:r>
          <a:endParaRPr lang="cs-CZ" sz="3200" kern="1200" dirty="0">
            <a:solidFill>
              <a:schemeClr val="tx1"/>
            </a:solidFill>
          </a:endParaRPr>
        </a:p>
      </dsp:txBody>
      <dsp:txXfrm>
        <a:off x="3115401" y="566"/>
        <a:ext cx="1770253" cy="885126"/>
      </dsp:txXfrm>
    </dsp:sp>
    <dsp:sp modelId="{2CFFE38D-3C32-49E4-B42F-1A5BFD97CF48}">
      <dsp:nvSpPr>
        <dsp:cNvPr id="0" name=""/>
        <dsp:cNvSpPr/>
      </dsp:nvSpPr>
      <dsp:spPr>
        <a:xfrm>
          <a:off x="218169" y="1257446"/>
          <a:ext cx="2431159" cy="885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léčivé látky a jejich směsi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218169" y="1257446"/>
        <a:ext cx="2431159" cy="885126"/>
      </dsp:txXfrm>
    </dsp:sp>
    <dsp:sp modelId="{DA2FE5AF-6D14-492C-B74B-47A781C5AA10}">
      <dsp:nvSpPr>
        <dsp:cNvPr id="0" name=""/>
        <dsp:cNvSpPr/>
      </dsp:nvSpPr>
      <dsp:spPr>
        <a:xfrm>
          <a:off x="3021082" y="1257446"/>
          <a:ext cx="2196618" cy="885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léčivé přípravky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3021082" y="1257446"/>
        <a:ext cx="2196618" cy="885126"/>
      </dsp:txXfrm>
    </dsp:sp>
    <dsp:sp modelId="{4EBD9136-83C8-4178-BAD2-E39DD8EE0BF5}">
      <dsp:nvSpPr>
        <dsp:cNvPr id="0" name=""/>
        <dsp:cNvSpPr/>
      </dsp:nvSpPr>
      <dsp:spPr>
        <a:xfrm>
          <a:off x="5593313" y="1258013"/>
          <a:ext cx="2193432" cy="885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léky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5593313" y="1258013"/>
        <a:ext cx="2193432" cy="8851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BE680A-2BC0-41D7-B0BB-5BB0EB5A75F5}">
      <dsp:nvSpPr>
        <dsp:cNvPr id="0" name=""/>
        <dsp:cNvSpPr/>
      </dsp:nvSpPr>
      <dsp:spPr>
        <a:xfrm>
          <a:off x="2836" y="16650"/>
          <a:ext cx="1705464" cy="682185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kapalné</a:t>
          </a:r>
          <a:endParaRPr lang="cs-CZ" sz="2000" kern="1200" dirty="0"/>
        </a:p>
      </dsp:txBody>
      <dsp:txXfrm>
        <a:off x="2836" y="16650"/>
        <a:ext cx="1705464" cy="682185"/>
      </dsp:txXfrm>
    </dsp:sp>
    <dsp:sp modelId="{68981A47-415C-4D47-9690-2105DE69294D}">
      <dsp:nvSpPr>
        <dsp:cNvPr id="0" name=""/>
        <dsp:cNvSpPr/>
      </dsp:nvSpPr>
      <dsp:spPr>
        <a:xfrm>
          <a:off x="0" y="698835"/>
          <a:ext cx="1705464" cy="23277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roztoky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sirupy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suspenze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emulze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kapky</a:t>
          </a:r>
          <a:endParaRPr lang="cs-CZ" sz="2000" kern="1200" dirty="0"/>
        </a:p>
      </dsp:txBody>
      <dsp:txXfrm>
        <a:off x="0" y="698835"/>
        <a:ext cx="1705464" cy="2327760"/>
      </dsp:txXfrm>
    </dsp:sp>
    <dsp:sp modelId="{AA72DE91-1B56-40D6-9C8C-4BB7CE21E768}">
      <dsp:nvSpPr>
        <dsp:cNvPr id="0" name=""/>
        <dsp:cNvSpPr/>
      </dsp:nvSpPr>
      <dsp:spPr>
        <a:xfrm>
          <a:off x="1944217" y="0"/>
          <a:ext cx="1705464" cy="682185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pevné</a:t>
          </a:r>
          <a:endParaRPr lang="cs-CZ" sz="2000" kern="1200" dirty="0"/>
        </a:p>
      </dsp:txBody>
      <dsp:txXfrm>
        <a:off x="1944217" y="0"/>
        <a:ext cx="1705464" cy="682185"/>
      </dsp:txXfrm>
    </dsp:sp>
    <dsp:sp modelId="{6A7AF020-CA2B-465B-B39D-549606767227}">
      <dsp:nvSpPr>
        <dsp:cNvPr id="0" name=""/>
        <dsp:cNvSpPr/>
      </dsp:nvSpPr>
      <dsp:spPr>
        <a:xfrm>
          <a:off x="1947065" y="698835"/>
          <a:ext cx="1705464" cy="23277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tablety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dražé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tobolky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zásypy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prášky</a:t>
          </a:r>
          <a:endParaRPr lang="cs-CZ" sz="2000" kern="1200" dirty="0"/>
        </a:p>
      </dsp:txBody>
      <dsp:txXfrm>
        <a:off x="1947065" y="698835"/>
        <a:ext cx="1705464" cy="2327760"/>
      </dsp:txXfrm>
    </dsp:sp>
    <dsp:sp modelId="{8DAA7ABA-A88A-43C4-9C68-27658E7C1522}">
      <dsp:nvSpPr>
        <dsp:cNvPr id="0" name=""/>
        <dsp:cNvSpPr/>
      </dsp:nvSpPr>
      <dsp:spPr>
        <a:xfrm>
          <a:off x="3891294" y="16650"/>
          <a:ext cx="1705464" cy="682185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polotuhé</a:t>
          </a:r>
          <a:endParaRPr lang="cs-CZ" sz="2000" kern="1200" dirty="0"/>
        </a:p>
      </dsp:txBody>
      <dsp:txXfrm>
        <a:off x="3891294" y="16650"/>
        <a:ext cx="1705464" cy="682185"/>
      </dsp:txXfrm>
    </dsp:sp>
    <dsp:sp modelId="{2E09B24C-1537-467F-9FEB-9FBCFA39F1E0}">
      <dsp:nvSpPr>
        <dsp:cNvPr id="0" name=""/>
        <dsp:cNvSpPr/>
      </dsp:nvSpPr>
      <dsp:spPr>
        <a:xfrm>
          <a:off x="3891294" y="698835"/>
          <a:ext cx="1705464" cy="23277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gely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krémy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masti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pasty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čípky</a:t>
          </a:r>
          <a:endParaRPr lang="cs-CZ" sz="2000" kern="1200" dirty="0"/>
        </a:p>
      </dsp:txBody>
      <dsp:txXfrm>
        <a:off x="3891294" y="698835"/>
        <a:ext cx="1705464" cy="2327760"/>
      </dsp:txXfrm>
    </dsp:sp>
    <dsp:sp modelId="{C89B277E-4545-430B-A8C3-ACB7F68C0CE9}">
      <dsp:nvSpPr>
        <dsp:cNvPr id="0" name=""/>
        <dsp:cNvSpPr/>
      </dsp:nvSpPr>
      <dsp:spPr>
        <a:xfrm>
          <a:off x="5835523" y="16650"/>
          <a:ext cx="1705464" cy="682185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plynné</a:t>
          </a:r>
          <a:endParaRPr lang="cs-CZ" sz="2000" kern="1200" dirty="0"/>
        </a:p>
      </dsp:txBody>
      <dsp:txXfrm>
        <a:off x="5835523" y="16650"/>
        <a:ext cx="1705464" cy="682185"/>
      </dsp:txXfrm>
    </dsp:sp>
    <dsp:sp modelId="{3F73EBD5-97B2-40DA-8C69-7041037FA5B5}">
      <dsp:nvSpPr>
        <dsp:cNvPr id="0" name=""/>
        <dsp:cNvSpPr/>
      </dsp:nvSpPr>
      <dsp:spPr>
        <a:xfrm>
          <a:off x="5835523" y="698835"/>
          <a:ext cx="1705464" cy="23277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plyny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spreje</a:t>
          </a:r>
          <a:endParaRPr lang="cs-CZ" sz="2000" kern="1200" dirty="0"/>
        </a:p>
      </dsp:txBody>
      <dsp:txXfrm>
        <a:off x="5835523" y="698835"/>
        <a:ext cx="1705464" cy="2327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DD3AEA-A897-4E8B-9C4E-9A076F1B36FA}">
      <dsp:nvSpPr>
        <dsp:cNvPr id="0" name=""/>
        <dsp:cNvSpPr/>
      </dsp:nvSpPr>
      <dsp:spPr>
        <a:xfrm>
          <a:off x="0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KAPALNÉ</a:t>
          </a:r>
          <a:endParaRPr lang="cs-CZ" sz="2000" kern="1200" dirty="0"/>
        </a:p>
      </dsp:txBody>
      <dsp:txXfrm>
        <a:off x="0" y="0"/>
        <a:ext cx="1934765" cy="1219200"/>
      </dsp:txXfrm>
    </dsp:sp>
    <dsp:sp modelId="{546684AC-0E88-45F8-9BE9-5D4F3C81D870}">
      <dsp:nvSpPr>
        <dsp:cNvPr id="0" name=""/>
        <dsp:cNvSpPr/>
      </dsp:nvSpPr>
      <dsp:spPr>
        <a:xfrm>
          <a:off x="71440" y="1220390"/>
          <a:ext cx="1793372" cy="12253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baseline="0" dirty="0" smtClean="0">
              <a:solidFill>
                <a:schemeClr val="tx1"/>
              </a:solidFill>
            </a:rPr>
            <a:t>- </a:t>
          </a:r>
          <a:r>
            <a:rPr lang="cs-CZ" sz="1200" kern="1200" baseline="0" dirty="0" smtClean="0">
              <a:solidFill>
                <a:schemeClr val="tx1"/>
              </a:solidFill>
            </a:rPr>
            <a:t>snadné polykání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jednoduchá aplikace dětem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lze je dávkovat i mimo trávicí soustavu</a:t>
          </a:r>
        </a:p>
      </dsp:txBody>
      <dsp:txXfrm>
        <a:off x="71440" y="1220390"/>
        <a:ext cx="1793372" cy="1225351"/>
      </dsp:txXfrm>
    </dsp:sp>
    <dsp:sp modelId="{DA38E3C3-1969-4135-8F11-2602A2E3F564}">
      <dsp:nvSpPr>
        <dsp:cNvPr id="0" name=""/>
        <dsp:cNvSpPr/>
      </dsp:nvSpPr>
      <dsp:spPr>
        <a:xfrm>
          <a:off x="78862" y="2634257"/>
          <a:ext cx="1778529" cy="12253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 baseline="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menší doba trvanlivosti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nepříjemná chuť či zápach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 přesnost dávkování – srážení, zákal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/>
        </a:p>
      </dsp:txBody>
      <dsp:txXfrm>
        <a:off x="78862" y="2634257"/>
        <a:ext cx="1778529" cy="1225351"/>
      </dsp:txXfrm>
    </dsp:sp>
    <dsp:sp modelId="{A280F8F4-A871-43BB-8D4F-2FF2ED531C00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PEVNÉ</a:t>
          </a:r>
          <a:endParaRPr lang="cs-CZ" sz="2000" kern="1200" dirty="0"/>
        </a:p>
      </dsp:txBody>
      <dsp:txXfrm>
        <a:off x="2080617" y="0"/>
        <a:ext cx="1934765" cy="1219200"/>
      </dsp:txXfrm>
    </dsp:sp>
    <dsp:sp modelId="{7CA52A4E-5778-4C37-A55C-5F23A5BCEB95}">
      <dsp:nvSpPr>
        <dsp:cNvPr id="0" name=""/>
        <dsp:cNvSpPr/>
      </dsp:nvSpPr>
      <dsp:spPr>
        <a:xfrm>
          <a:off x="2166907" y="1219379"/>
          <a:ext cx="1762184" cy="12363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jednoduchá technologie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přesnost dávkování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jednoduchá aplikace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dobrá biologická dostupnost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baseline="0" dirty="0" smtClean="0">
              <a:solidFill>
                <a:schemeClr val="tx1"/>
              </a:solidFill>
            </a:rPr>
            <a:t> </a:t>
          </a:r>
          <a:endParaRPr lang="cs-CZ" sz="1600" kern="1200" baseline="0" dirty="0">
            <a:solidFill>
              <a:schemeClr val="tx1"/>
            </a:solidFill>
          </a:endParaRPr>
        </a:p>
      </dsp:txBody>
      <dsp:txXfrm>
        <a:off x="2166907" y="1219379"/>
        <a:ext cx="1762184" cy="1236302"/>
      </dsp:txXfrm>
    </dsp:sp>
    <dsp:sp modelId="{617ECC74-72BB-4E74-9062-0B5A8C5050E8}">
      <dsp:nvSpPr>
        <dsp:cNvPr id="0" name=""/>
        <dsp:cNvSpPr/>
      </dsp:nvSpPr>
      <dsp:spPr>
        <a:xfrm>
          <a:off x="2166907" y="2643007"/>
          <a:ext cx="1762184" cy="121761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omezená aplikace malým dětem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dráždění trávicí soustavy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opoždění nástupu účinků</a:t>
          </a:r>
          <a:endParaRPr lang="cs-CZ" sz="1200" kern="1200" baseline="0" dirty="0">
            <a:solidFill>
              <a:schemeClr val="tx1"/>
            </a:solidFill>
          </a:endParaRPr>
        </a:p>
      </dsp:txBody>
      <dsp:txXfrm>
        <a:off x="2166907" y="2643007"/>
        <a:ext cx="1762184" cy="1217612"/>
      </dsp:txXfrm>
    </dsp:sp>
    <dsp:sp modelId="{8F0DB70C-F7CA-4B0C-ACB5-1CAC9D781587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POLOTUHÉ</a:t>
          </a:r>
          <a:endParaRPr lang="cs-CZ" sz="2000" kern="1200" dirty="0"/>
        </a:p>
      </dsp:txBody>
      <dsp:txXfrm>
        <a:off x="4160490" y="0"/>
        <a:ext cx="1934765" cy="1219200"/>
      </dsp:txXfrm>
    </dsp:sp>
    <dsp:sp modelId="{2CD6E851-E342-48C5-AA7D-BA6D531FEF23}">
      <dsp:nvSpPr>
        <dsp:cNvPr id="0" name=""/>
        <dsp:cNvSpPr/>
      </dsp:nvSpPr>
      <dsp:spPr>
        <a:xfrm>
          <a:off x="4254953" y="1220390"/>
          <a:ext cx="1745839" cy="12253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lokální působení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nedráždí trávicí soustavu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snadná aplikace</a:t>
          </a:r>
          <a:endParaRPr lang="cs-CZ" sz="1200" kern="1200" baseline="0" dirty="0">
            <a:solidFill>
              <a:schemeClr val="tx1"/>
            </a:solidFill>
          </a:endParaRPr>
        </a:p>
      </dsp:txBody>
      <dsp:txXfrm>
        <a:off x="4254953" y="1220390"/>
        <a:ext cx="1745839" cy="1225351"/>
      </dsp:txXfrm>
    </dsp:sp>
    <dsp:sp modelId="{34915CCF-D17E-41C1-ABCC-F49B02760B6A}">
      <dsp:nvSpPr>
        <dsp:cNvPr id="0" name=""/>
        <dsp:cNvSpPr/>
      </dsp:nvSpPr>
      <dsp:spPr>
        <a:xfrm>
          <a:off x="4254953" y="2634257"/>
          <a:ext cx="1745839" cy="12253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 - potíže se skladováním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interakce s UV  zářením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baseline="0" dirty="0" smtClean="0">
              <a:solidFill>
                <a:schemeClr val="tx1"/>
              </a:solidFill>
            </a:rPr>
            <a:t>- barvení kůže a oblečení</a:t>
          </a:r>
          <a:endParaRPr lang="cs-CZ" sz="1200" kern="1200" baseline="0" dirty="0">
            <a:solidFill>
              <a:schemeClr val="tx1"/>
            </a:solidFill>
          </a:endParaRPr>
        </a:p>
      </dsp:txBody>
      <dsp:txXfrm>
        <a:off x="4254953" y="2634257"/>
        <a:ext cx="1745839" cy="12253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25CA2-66BD-4857-9760-6F5912B00968}">
      <dsp:nvSpPr>
        <dsp:cNvPr id="0" name=""/>
        <dsp:cNvSpPr/>
      </dsp:nvSpPr>
      <dsp:spPr>
        <a:xfrm>
          <a:off x="2766" y="158539"/>
          <a:ext cx="1663479" cy="403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léčivé látky</a:t>
          </a:r>
          <a:endParaRPr lang="cs-CZ" sz="1100" kern="1200" dirty="0"/>
        </a:p>
      </dsp:txBody>
      <dsp:txXfrm>
        <a:off x="2766" y="158539"/>
        <a:ext cx="1663479" cy="403947"/>
      </dsp:txXfrm>
    </dsp:sp>
    <dsp:sp modelId="{417C0420-0245-4017-8642-A5BA66F74834}">
      <dsp:nvSpPr>
        <dsp:cNvPr id="0" name=""/>
        <dsp:cNvSpPr/>
      </dsp:nvSpPr>
      <dsp:spPr>
        <a:xfrm>
          <a:off x="2766" y="562486"/>
          <a:ext cx="1663479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v množství 0,5 – 500 mg</a:t>
          </a:r>
          <a:endParaRPr lang="cs-CZ" sz="1100" kern="1200" dirty="0"/>
        </a:p>
      </dsp:txBody>
      <dsp:txXfrm>
        <a:off x="2766" y="562486"/>
        <a:ext cx="1663479" cy="1207799"/>
      </dsp:txXfrm>
    </dsp:sp>
    <dsp:sp modelId="{5954CAF1-F895-4EAD-B40E-89E8939AA41F}">
      <dsp:nvSpPr>
        <dsp:cNvPr id="0" name=""/>
        <dsp:cNvSpPr/>
      </dsp:nvSpPr>
      <dsp:spPr>
        <a:xfrm>
          <a:off x="1899133" y="158539"/>
          <a:ext cx="1663479" cy="403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plniva</a:t>
          </a:r>
          <a:endParaRPr lang="cs-CZ" sz="1100" kern="1200" dirty="0"/>
        </a:p>
      </dsp:txBody>
      <dsp:txXfrm>
        <a:off x="1899133" y="158539"/>
        <a:ext cx="1663479" cy="403947"/>
      </dsp:txXfrm>
    </dsp:sp>
    <dsp:sp modelId="{6D1A4444-3EBF-47CA-BE03-069F3B605469}">
      <dsp:nvSpPr>
        <dsp:cNvPr id="0" name=""/>
        <dsp:cNvSpPr/>
      </dsp:nvSpPr>
      <dsp:spPr>
        <a:xfrm>
          <a:off x="1899133" y="562486"/>
          <a:ext cx="1663479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laktóza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síran vápenatý</a:t>
          </a:r>
          <a:endParaRPr lang="cs-CZ" sz="1100" kern="1200" dirty="0"/>
        </a:p>
      </dsp:txBody>
      <dsp:txXfrm>
        <a:off x="1899133" y="562486"/>
        <a:ext cx="1663479" cy="1207799"/>
      </dsp:txXfrm>
    </dsp:sp>
    <dsp:sp modelId="{81E14D83-2DDB-42C6-8F03-819C19C274F0}">
      <dsp:nvSpPr>
        <dsp:cNvPr id="0" name=""/>
        <dsp:cNvSpPr/>
      </dsp:nvSpPr>
      <dsp:spPr>
        <a:xfrm>
          <a:off x="3795500" y="158539"/>
          <a:ext cx="1663479" cy="403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látky zajišťující rozpadavost</a:t>
          </a:r>
          <a:endParaRPr lang="cs-CZ" sz="1100" kern="1200" dirty="0"/>
        </a:p>
      </dsp:txBody>
      <dsp:txXfrm>
        <a:off x="3795500" y="158539"/>
        <a:ext cx="1663479" cy="403947"/>
      </dsp:txXfrm>
    </dsp:sp>
    <dsp:sp modelId="{43DD88AF-2866-46FC-B2ED-D3CDEEA6BCBD}">
      <dsp:nvSpPr>
        <dsp:cNvPr id="0" name=""/>
        <dsp:cNvSpPr/>
      </dsp:nvSpPr>
      <dsp:spPr>
        <a:xfrm>
          <a:off x="3795500" y="562486"/>
          <a:ext cx="1663479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škrob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err="1" smtClean="0"/>
            <a:t>hydrogenuhličitan</a:t>
          </a:r>
          <a:r>
            <a:rPr lang="cs-CZ" sz="1100" kern="1200" dirty="0" smtClean="0"/>
            <a:t>  sodný</a:t>
          </a:r>
          <a:endParaRPr lang="cs-CZ" sz="1100" kern="1200" dirty="0"/>
        </a:p>
      </dsp:txBody>
      <dsp:txXfrm>
        <a:off x="3795500" y="562486"/>
        <a:ext cx="1663479" cy="1207799"/>
      </dsp:txXfrm>
    </dsp:sp>
    <dsp:sp modelId="{27CEA047-B1D3-401B-828D-793590636766}">
      <dsp:nvSpPr>
        <dsp:cNvPr id="0" name=""/>
        <dsp:cNvSpPr/>
      </dsp:nvSpPr>
      <dsp:spPr>
        <a:xfrm>
          <a:off x="5691867" y="158539"/>
          <a:ext cx="1663479" cy="403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další látky</a:t>
          </a:r>
          <a:endParaRPr lang="cs-CZ" sz="1100" kern="1200" dirty="0"/>
        </a:p>
      </dsp:txBody>
      <dsp:txXfrm>
        <a:off x="5691867" y="158539"/>
        <a:ext cx="1663479" cy="403947"/>
      </dsp:txXfrm>
    </dsp:sp>
    <dsp:sp modelId="{5696F834-59AD-4581-BDF3-1E4D14F30D5D}">
      <dsp:nvSpPr>
        <dsp:cNvPr id="0" name=""/>
        <dsp:cNvSpPr/>
      </dsp:nvSpPr>
      <dsp:spPr>
        <a:xfrm>
          <a:off x="5691867" y="562486"/>
          <a:ext cx="1663479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pojiva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kluzné látky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err="1" smtClean="0"/>
            <a:t>adsorbenty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látky udržující vlhkost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barviva a chuťové látky</a:t>
          </a:r>
          <a:endParaRPr lang="cs-CZ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100" kern="1200" dirty="0" smtClean="0"/>
            <a:t> sterilizační prostředky</a:t>
          </a:r>
          <a:endParaRPr lang="cs-CZ" sz="1100" kern="1200" dirty="0"/>
        </a:p>
      </dsp:txBody>
      <dsp:txXfrm>
        <a:off x="5691867" y="562486"/>
        <a:ext cx="1663479" cy="12077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14D7E-5E40-4696-8BF8-E0E16ADB48A9}">
      <dsp:nvSpPr>
        <dsp:cNvPr id="0" name=""/>
        <dsp:cNvSpPr/>
      </dsp:nvSpPr>
      <dsp:spPr>
        <a:xfrm>
          <a:off x="72005" y="648073"/>
          <a:ext cx="1132157" cy="566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účinek</a:t>
          </a:r>
          <a:endParaRPr lang="cs-CZ" sz="2000" kern="1200" dirty="0"/>
        </a:p>
      </dsp:txBody>
      <dsp:txXfrm>
        <a:off x="72005" y="648073"/>
        <a:ext cx="1132157" cy="566078"/>
      </dsp:txXfrm>
    </dsp:sp>
    <dsp:sp modelId="{0A2414B3-5EE1-42AF-A389-68780FFA5E20}">
      <dsp:nvSpPr>
        <dsp:cNvPr id="0" name=""/>
        <dsp:cNvSpPr/>
      </dsp:nvSpPr>
      <dsp:spPr>
        <a:xfrm rot="18537534">
          <a:off x="1049462" y="586861"/>
          <a:ext cx="83343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3430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537534">
        <a:off x="1445342" y="586240"/>
        <a:ext cx="41671" cy="41671"/>
      </dsp:txXfrm>
    </dsp:sp>
    <dsp:sp modelId="{F2537E95-B5B5-4B9F-93CF-DB777AC8F53D}">
      <dsp:nvSpPr>
        <dsp:cNvPr id="0" name=""/>
        <dsp:cNvSpPr/>
      </dsp:nvSpPr>
      <dsp:spPr>
        <a:xfrm>
          <a:off x="1728193" y="0"/>
          <a:ext cx="1132157" cy="5660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hlavní</a:t>
          </a:r>
          <a:endParaRPr lang="cs-CZ" sz="2000" kern="1200" dirty="0"/>
        </a:p>
      </dsp:txBody>
      <dsp:txXfrm>
        <a:off x="1728193" y="0"/>
        <a:ext cx="1132157" cy="566078"/>
      </dsp:txXfrm>
    </dsp:sp>
    <dsp:sp modelId="{3401574F-B01C-4976-BF63-A5F56E57FE71}">
      <dsp:nvSpPr>
        <dsp:cNvPr id="0" name=""/>
        <dsp:cNvSpPr/>
      </dsp:nvSpPr>
      <dsp:spPr>
        <a:xfrm rot="2688">
          <a:off x="2860350" y="263132"/>
          <a:ext cx="78688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86883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688">
        <a:off x="3234119" y="263674"/>
        <a:ext cx="39344" cy="39344"/>
      </dsp:txXfrm>
    </dsp:sp>
    <dsp:sp modelId="{3518C400-490B-469C-823E-01CE257DD749}">
      <dsp:nvSpPr>
        <dsp:cNvPr id="0" name=""/>
        <dsp:cNvSpPr/>
      </dsp:nvSpPr>
      <dsp:spPr>
        <a:xfrm>
          <a:off x="3647233" y="615"/>
          <a:ext cx="1132157" cy="5660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žádoucí</a:t>
          </a:r>
          <a:endParaRPr lang="cs-CZ" sz="2000" kern="1200" dirty="0"/>
        </a:p>
      </dsp:txBody>
      <dsp:txXfrm>
        <a:off x="3647233" y="615"/>
        <a:ext cx="1132157" cy="566078"/>
      </dsp:txXfrm>
    </dsp:sp>
    <dsp:sp modelId="{0FBE15E0-D92F-4D27-A768-ADD18AA053E8}">
      <dsp:nvSpPr>
        <dsp:cNvPr id="0" name=""/>
        <dsp:cNvSpPr/>
      </dsp:nvSpPr>
      <dsp:spPr>
        <a:xfrm rot="3062455">
          <a:off x="1049464" y="1234932"/>
          <a:ext cx="83342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3427" y="202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062455">
        <a:off x="1445342" y="1234311"/>
        <a:ext cx="41671" cy="41671"/>
      </dsp:txXfrm>
    </dsp:sp>
    <dsp:sp modelId="{EF37A194-3FA4-44A7-A94C-B76FBC8ABF22}">
      <dsp:nvSpPr>
        <dsp:cNvPr id="0" name=""/>
        <dsp:cNvSpPr/>
      </dsp:nvSpPr>
      <dsp:spPr>
        <a:xfrm>
          <a:off x="1728193" y="1296142"/>
          <a:ext cx="1132157" cy="5660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vedlejší</a:t>
          </a:r>
          <a:endParaRPr lang="cs-CZ" sz="2000" kern="1200" dirty="0"/>
        </a:p>
      </dsp:txBody>
      <dsp:txXfrm>
        <a:off x="1728193" y="1296142"/>
        <a:ext cx="1132157" cy="566078"/>
      </dsp:txXfrm>
    </dsp:sp>
    <dsp:sp modelId="{B1470034-D0D8-4651-8842-0030F7307363}">
      <dsp:nvSpPr>
        <dsp:cNvPr id="0" name=""/>
        <dsp:cNvSpPr/>
      </dsp:nvSpPr>
      <dsp:spPr>
        <a:xfrm rot="19240743">
          <a:off x="2745212" y="1236698"/>
          <a:ext cx="10171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7159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240743">
        <a:off x="3228362" y="1231484"/>
        <a:ext cx="50857" cy="50857"/>
      </dsp:txXfrm>
    </dsp:sp>
    <dsp:sp modelId="{1FD656F9-141A-4EA6-89B4-E4F02E20DB72}">
      <dsp:nvSpPr>
        <dsp:cNvPr id="0" name=""/>
        <dsp:cNvSpPr/>
      </dsp:nvSpPr>
      <dsp:spPr>
        <a:xfrm>
          <a:off x="3647233" y="651605"/>
          <a:ext cx="1132157" cy="5660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žádoucí</a:t>
          </a:r>
          <a:endParaRPr lang="cs-CZ" sz="2000" kern="1200" dirty="0"/>
        </a:p>
      </dsp:txBody>
      <dsp:txXfrm>
        <a:off x="3647233" y="651605"/>
        <a:ext cx="1132157" cy="566078"/>
      </dsp:txXfrm>
    </dsp:sp>
    <dsp:sp modelId="{79E761DD-BBE2-4F1F-9DC7-0710CFA74F60}">
      <dsp:nvSpPr>
        <dsp:cNvPr id="0" name=""/>
        <dsp:cNvSpPr/>
      </dsp:nvSpPr>
      <dsp:spPr>
        <a:xfrm rot="28193">
          <a:off x="2860336" y="1562193"/>
          <a:ext cx="78690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86909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8193">
        <a:off x="3234119" y="1562735"/>
        <a:ext cx="39345" cy="39345"/>
      </dsp:txXfrm>
    </dsp:sp>
    <dsp:sp modelId="{25CDA523-2BE8-4347-AD4A-31499C1DABF9}">
      <dsp:nvSpPr>
        <dsp:cNvPr id="0" name=""/>
        <dsp:cNvSpPr/>
      </dsp:nvSpPr>
      <dsp:spPr>
        <a:xfrm>
          <a:off x="3647233" y="1302595"/>
          <a:ext cx="1132157" cy="5660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neutrální</a:t>
          </a:r>
          <a:endParaRPr lang="cs-CZ" sz="2000" kern="1200" dirty="0"/>
        </a:p>
      </dsp:txBody>
      <dsp:txXfrm>
        <a:off x="3647233" y="1302595"/>
        <a:ext cx="1132157" cy="566078"/>
      </dsp:txXfrm>
    </dsp:sp>
    <dsp:sp modelId="{11A45955-238E-4959-93D2-59F8D6B41CFF}">
      <dsp:nvSpPr>
        <dsp:cNvPr id="0" name=""/>
        <dsp:cNvSpPr/>
      </dsp:nvSpPr>
      <dsp:spPr>
        <a:xfrm rot="2392732">
          <a:off x="2741098" y="1887688"/>
          <a:ext cx="10253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538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392732">
        <a:off x="3228157" y="1882268"/>
        <a:ext cx="51269" cy="51269"/>
      </dsp:txXfrm>
    </dsp:sp>
    <dsp:sp modelId="{A026866B-07DD-4892-9F0F-5ABC029DE7EE}">
      <dsp:nvSpPr>
        <dsp:cNvPr id="0" name=""/>
        <dsp:cNvSpPr/>
      </dsp:nvSpPr>
      <dsp:spPr>
        <a:xfrm>
          <a:off x="3647233" y="1953586"/>
          <a:ext cx="1132157" cy="5660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nežádoucí</a:t>
          </a:r>
          <a:endParaRPr lang="cs-CZ" sz="2000" kern="1200" dirty="0"/>
        </a:p>
      </dsp:txBody>
      <dsp:txXfrm>
        <a:off x="3647233" y="1953586"/>
        <a:ext cx="1132157" cy="5660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1753B-5602-4487-AC2F-46B7123AC3C0}">
      <dsp:nvSpPr>
        <dsp:cNvPr id="0" name=""/>
        <dsp:cNvSpPr/>
      </dsp:nvSpPr>
      <dsp:spPr>
        <a:xfrm>
          <a:off x="6586" y="1630129"/>
          <a:ext cx="1478484" cy="497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anestetika</a:t>
          </a:r>
          <a:endParaRPr lang="cs-CZ" sz="1800" kern="1200" dirty="0"/>
        </a:p>
      </dsp:txBody>
      <dsp:txXfrm>
        <a:off x="6586" y="1630129"/>
        <a:ext cx="1478484" cy="497916"/>
      </dsp:txXfrm>
    </dsp:sp>
    <dsp:sp modelId="{391162CF-F544-491B-B328-C1BE026BC5A9}">
      <dsp:nvSpPr>
        <dsp:cNvPr id="0" name=""/>
        <dsp:cNvSpPr/>
      </dsp:nvSpPr>
      <dsp:spPr>
        <a:xfrm rot="18473030">
          <a:off x="1352487" y="1595042"/>
          <a:ext cx="687071" cy="25814"/>
        </a:xfrm>
        <a:custGeom>
          <a:avLst/>
          <a:gdLst/>
          <a:ahLst/>
          <a:cxnLst/>
          <a:rect l="0" t="0" r="0" b="0"/>
          <a:pathLst>
            <a:path>
              <a:moveTo>
                <a:pt x="0" y="12907"/>
              </a:moveTo>
              <a:lnTo>
                <a:pt x="687071" y="12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473030">
        <a:off x="1678846" y="1590772"/>
        <a:ext cx="34353" cy="34353"/>
      </dsp:txXfrm>
    </dsp:sp>
    <dsp:sp modelId="{9981CF7C-622C-4D76-9F39-075E2F2D7E3C}">
      <dsp:nvSpPr>
        <dsp:cNvPr id="0" name=""/>
        <dsp:cNvSpPr/>
      </dsp:nvSpPr>
      <dsp:spPr>
        <a:xfrm>
          <a:off x="1906975" y="1087852"/>
          <a:ext cx="1240042" cy="497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inhalační</a:t>
          </a:r>
          <a:endParaRPr lang="cs-CZ" sz="1800" kern="1200" dirty="0"/>
        </a:p>
      </dsp:txBody>
      <dsp:txXfrm>
        <a:off x="1906975" y="1087852"/>
        <a:ext cx="1240042" cy="497916"/>
      </dsp:txXfrm>
    </dsp:sp>
    <dsp:sp modelId="{062CE37A-12E9-4D41-A6EE-8D04A2763FBA}">
      <dsp:nvSpPr>
        <dsp:cNvPr id="0" name=""/>
        <dsp:cNvSpPr/>
      </dsp:nvSpPr>
      <dsp:spPr>
        <a:xfrm rot="17800239">
          <a:off x="2916940" y="950862"/>
          <a:ext cx="834917" cy="25814"/>
        </a:xfrm>
        <a:custGeom>
          <a:avLst/>
          <a:gdLst/>
          <a:ahLst/>
          <a:cxnLst/>
          <a:rect l="0" t="0" r="0" b="0"/>
          <a:pathLst>
            <a:path>
              <a:moveTo>
                <a:pt x="0" y="12907"/>
              </a:moveTo>
              <a:lnTo>
                <a:pt x="834917" y="12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7800239">
        <a:off x="3313526" y="942896"/>
        <a:ext cx="41745" cy="41745"/>
      </dsp:txXfrm>
    </dsp:sp>
    <dsp:sp modelId="{4D5EFEB9-3266-450C-90AF-ECFA9A73E190}">
      <dsp:nvSpPr>
        <dsp:cNvPr id="0" name=""/>
        <dsp:cNvSpPr/>
      </dsp:nvSpPr>
      <dsp:spPr>
        <a:xfrm>
          <a:off x="3521780" y="341769"/>
          <a:ext cx="1651152" cy="497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oxid dusný</a:t>
          </a:r>
          <a:endParaRPr lang="cs-CZ" sz="1800" kern="1200" dirty="0"/>
        </a:p>
      </dsp:txBody>
      <dsp:txXfrm>
        <a:off x="3521780" y="341769"/>
        <a:ext cx="1651152" cy="497916"/>
      </dsp:txXfrm>
    </dsp:sp>
    <dsp:sp modelId="{97CA5D62-F255-4FFC-9731-91E180FD399D}">
      <dsp:nvSpPr>
        <dsp:cNvPr id="0" name=""/>
        <dsp:cNvSpPr/>
      </dsp:nvSpPr>
      <dsp:spPr>
        <a:xfrm rot="20109621">
          <a:off x="3127915" y="1237164"/>
          <a:ext cx="412966" cy="25814"/>
        </a:xfrm>
        <a:custGeom>
          <a:avLst/>
          <a:gdLst/>
          <a:ahLst/>
          <a:cxnLst/>
          <a:rect l="0" t="0" r="0" b="0"/>
          <a:pathLst>
            <a:path>
              <a:moveTo>
                <a:pt x="0" y="12907"/>
              </a:moveTo>
              <a:lnTo>
                <a:pt x="412966" y="12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0109621">
        <a:off x="3324074" y="1239747"/>
        <a:ext cx="20648" cy="20648"/>
      </dsp:txXfrm>
    </dsp:sp>
    <dsp:sp modelId="{718EDE5A-AAEC-42EB-86A0-4C209F15A6FD}">
      <dsp:nvSpPr>
        <dsp:cNvPr id="0" name=""/>
        <dsp:cNvSpPr/>
      </dsp:nvSpPr>
      <dsp:spPr>
        <a:xfrm>
          <a:off x="3521780" y="914373"/>
          <a:ext cx="1635079" cy="497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halothan</a:t>
          </a:r>
          <a:endParaRPr lang="cs-CZ" sz="1800" kern="1200" dirty="0"/>
        </a:p>
      </dsp:txBody>
      <dsp:txXfrm>
        <a:off x="3521780" y="914373"/>
        <a:ext cx="1635079" cy="497916"/>
      </dsp:txXfrm>
    </dsp:sp>
    <dsp:sp modelId="{46DA5AA1-4AE2-4F43-B45E-0D1925B6E9B3}">
      <dsp:nvSpPr>
        <dsp:cNvPr id="0" name=""/>
        <dsp:cNvSpPr/>
      </dsp:nvSpPr>
      <dsp:spPr>
        <a:xfrm rot="2808189">
          <a:off x="3060653" y="1523466"/>
          <a:ext cx="547492" cy="25814"/>
        </a:xfrm>
        <a:custGeom>
          <a:avLst/>
          <a:gdLst/>
          <a:ahLst/>
          <a:cxnLst/>
          <a:rect l="0" t="0" r="0" b="0"/>
          <a:pathLst>
            <a:path>
              <a:moveTo>
                <a:pt x="0" y="12907"/>
              </a:moveTo>
              <a:lnTo>
                <a:pt x="547492" y="12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808189">
        <a:off x="3320711" y="1522686"/>
        <a:ext cx="27374" cy="27374"/>
      </dsp:txXfrm>
    </dsp:sp>
    <dsp:sp modelId="{A74063D4-31F4-471C-8F29-8E062592D22B}">
      <dsp:nvSpPr>
        <dsp:cNvPr id="0" name=""/>
        <dsp:cNvSpPr/>
      </dsp:nvSpPr>
      <dsp:spPr>
        <a:xfrm>
          <a:off x="3521780" y="1486978"/>
          <a:ext cx="1644061" cy="497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methoxyfluran</a:t>
          </a:r>
          <a:endParaRPr lang="cs-CZ" sz="1800" kern="1200" dirty="0"/>
        </a:p>
      </dsp:txBody>
      <dsp:txXfrm>
        <a:off x="3521780" y="1486978"/>
        <a:ext cx="1644061" cy="497916"/>
      </dsp:txXfrm>
    </dsp:sp>
    <dsp:sp modelId="{9FE78C10-196D-49A2-9916-2D5F5A909635}">
      <dsp:nvSpPr>
        <dsp:cNvPr id="0" name=""/>
        <dsp:cNvSpPr/>
      </dsp:nvSpPr>
      <dsp:spPr>
        <a:xfrm rot="3654187">
          <a:off x="1274672" y="2224058"/>
          <a:ext cx="819131" cy="25814"/>
        </a:xfrm>
        <a:custGeom>
          <a:avLst/>
          <a:gdLst/>
          <a:ahLst/>
          <a:cxnLst/>
          <a:rect l="0" t="0" r="0" b="0"/>
          <a:pathLst>
            <a:path>
              <a:moveTo>
                <a:pt x="0" y="12907"/>
              </a:moveTo>
              <a:lnTo>
                <a:pt x="819131" y="12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3654187">
        <a:off x="1663759" y="2216487"/>
        <a:ext cx="40956" cy="40956"/>
      </dsp:txXfrm>
    </dsp:sp>
    <dsp:sp modelId="{3C5E7AF4-2BD7-4F50-99F4-731FB0A17505}">
      <dsp:nvSpPr>
        <dsp:cNvPr id="0" name=""/>
        <dsp:cNvSpPr/>
      </dsp:nvSpPr>
      <dsp:spPr>
        <a:xfrm>
          <a:off x="1883404" y="2345884"/>
          <a:ext cx="1248915" cy="497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injekční</a:t>
          </a:r>
          <a:endParaRPr lang="cs-CZ" sz="1800" kern="1200" dirty="0"/>
        </a:p>
      </dsp:txBody>
      <dsp:txXfrm>
        <a:off x="1883404" y="2345884"/>
        <a:ext cx="1248915" cy="497916"/>
      </dsp:txXfrm>
    </dsp:sp>
    <dsp:sp modelId="{B74E257B-BB66-4C1D-98F3-94D98E1307A1}">
      <dsp:nvSpPr>
        <dsp:cNvPr id="0" name=""/>
        <dsp:cNvSpPr/>
      </dsp:nvSpPr>
      <dsp:spPr>
        <a:xfrm rot="19457599">
          <a:off x="3086211" y="2438784"/>
          <a:ext cx="490549" cy="25814"/>
        </a:xfrm>
        <a:custGeom>
          <a:avLst/>
          <a:gdLst/>
          <a:ahLst/>
          <a:cxnLst/>
          <a:rect l="0" t="0" r="0" b="0"/>
          <a:pathLst>
            <a:path>
              <a:moveTo>
                <a:pt x="0" y="12907"/>
              </a:moveTo>
              <a:lnTo>
                <a:pt x="490549" y="12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3319222" y="2439428"/>
        <a:ext cx="24527" cy="24527"/>
      </dsp:txXfrm>
    </dsp:sp>
    <dsp:sp modelId="{70D1E60C-DE8D-4E43-A727-50C764CA96F3}">
      <dsp:nvSpPr>
        <dsp:cNvPr id="0" name=""/>
        <dsp:cNvSpPr/>
      </dsp:nvSpPr>
      <dsp:spPr>
        <a:xfrm>
          <a:off x="3530653" y="2059582"/>
          <a:ext cx="1649130" cy="497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thiopental</a:t>
          </a:r>
          <a:endParaRPr lang="cs-CZ" sz="1800" kern="1200" dirty="0"/>
        </a:p>
      </dsp:txBody>
      <dsp:txXfrm>
        <a:off x="3530653" y="2059582"/>
        <a:ext cx="1649130" cy="497916"/>
      </dsp:txXfrm>
    </dsp:sp>
    <dsp:sp modelId="{F66E7339-B646-4358-8185-CD4C16707F35}">
      <dsp:nvSpPr>
        <dsp:cNvPr id="0" name=""/>
        <dsp:cNvSpPr/>
      </dsp:nvSpPr>
      <dsp:spPr>
        <a:xfrm rot="2142401">
          <a:off x="3086211" y="2725086"/>
          <a:ext cx="490549" cy="25814"/>
        </a:xfrm>
        <a:custGeom>
          <a:avLst/>
          <a:gdLst/>
          <a:ahLst/>
          <a:cxnLst/>
          <a:rect l="0" t="0" r="0" b="0"/>
          <a:pathLst>
            <a:path>
              <a:moveTo>
                <a:pt x="0" y="12907"/>
              </a:moveTo>
              <a:lnTo>
                <a:pt x="490549" y="12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3319222" y="2725730"/>
        <a:ext cx="24527" cy="24527"/>
      </dsp:txXfrm>
    </dsp:sp>
    <dsp:sp modelId="{203F489C-DF3A-4730-A535-72DD22350583}">
      <dsp:nvSpPr>
        <dsp:cNvPr id="0" name=""/>
        <dsp:cNvSpPr/>
      </dsp:nvSpPr>
      <dsp:spPr>
        <a:xfrm>
          <a:off x="3530653" y="2632186"/>
          <a:ext cx="1649130" cy="497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ketamin</a:t>
          </a:r>
          <a:endParaRPr lang="cs-CZ" sz="1800" kern="1200" dirty="0"/>
        </a:p>
      </dsp:txBody>
      <dsp:txXfrm>
        <a:off x="3530653" y="2632186"/>
        <a:ext cx="1649130" cy="49791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4615CA-1F14-423F-9242-A973931583E1}">
      <dsp:nvSpPr>
        <dsp:cNvPr id="0" name=""/>
        <dsp:cNvSpPr/>
      </dsp:nvSpPr>
      <dsp:spPr>
        <a:xfrm>
          <a:off x="2956" y="283696"/>
          <a:ext cx="1471695" cy="43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analgetika</a:t>
          </a:r>
          <a:endParaRPr lang="cs-CZ" sz="1800" kern="1200" dirty="0"/>
        </a:p>
      </dsp:txBody>
      <dsp:txXfrm>
        <a:off x="2956" y="283696"/>
        <a:ext cx="1471695" cy="432739"/>
      </dsp:txXfrm>
    </dsp:sp>
    <dsp:sp modelId="{3B6C1694-16CA-458A-9473-FBE17162D653}">
      <dsp:nvSpPr>
        <dsp:cNvPr id="0" name=""/>
        <dsp:cNvSpPr/>
      </dsp:nvSpPr>
      <dsp:spPr>
        <a:xfrm rot="19457599">
          <a:off x="1434580" y="336711"/>
          <a:ext cx="426336" cy="77882"/>
        </a:xfrm>
        <a:custGeom>
          <a:avLst/>
          <a:gdLst/>
          <a:ahLst/>
          <a:cxnLst/>
          <a:rect l="0" t="0" r="0" b="0"/>
          <a:pathLst>
            <a:path>
              <a:moveTo>
                <a:pt x="0" y="38941"/>
              </a:moveTo>
              <a:lnTo>
                <a:pt x="426336" y="38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1637089" y="364994"/>
        <a:ext cx="21316" cy="21316"/>
      </dsp:txXfrm>
    </dsp:sp>
    <dsp:sp modelId="{6796145C-FA56-4C45-BE11-8E3BBCE95081}">
      <dsp:nvSpPr>
        <dsp:cNvPr id="0" name=""/>
        <dsp:cNvSpPr/>
      </dsp:nvSpPr>
      <dsp:spPr>
        <a:xfrm>
          <a:off x="1820844" y="34870"/>
          <a:ext cx="1699351" cy="43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A) </a:t>
          </a:r>
          <a:r>
            <a:rPr lang="cs-CZ" sz="1800" kern="1200" dirty="0" err="1" smtClean="0"/>
            <a:t>anodyna</a:t>
          </a:r>
          <a:r>
            <a:rPr lang="cs-CZ" sz="1800" kern="1200" dirty="0" smtClean="0"/>
            <a:t> = </a:t>
          </a:r>
          <a:r>
            <a:rPr lang="cs-CZ" sz="1800" kern="1200" dirty="0" err="1" smtClean="0"/>
            <a:t>opioidní</a:t>
          </a:r>
          <a:endParaRPr lang="cs-CZ" sz="1800" kern="1200" dirty="0"/>
        </a:p>
      </dsp:txBody>
      <dsp:txXfrm>
        <a:off x="1820844" y="34870"/>
        <a:ext cx="1699351" cy="432739"/>
      </dsp:txXfrm>
    </dsp:sp>
    <dsp:sp modelId="{84E3A3C2-C445-4F8A-960A-FA4EB976E89A}">
      <dsp:nvSpPr>
        <dsp:cNvPr id="0" name=""/>
        <dsp:cNvSpPr/>
      </dsp:nvSpPr>
      <dsp:spPr>
        <a:xfrm>
          <a:off x="3520195" y="212299"/>
          <a:ext cx="346191" cy="77882"/>
        </a:xfrm>
        <a:custGeom>
          <a:avLst/>
          <a:gdLst/>
          <a:ahLst/>
          <a:cxnLst/>
          <a:rect l="0" t="0" r="0" b="0"/>
          <a:pathLst>
            <a:path>
              <a:moveTo>
                <a:pt x="0" y="38941"/>
              </a:moveTo>
              <a:lnTo>
                <a:pt x="346191" y="38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684636" y="242585"/>
        <a:ext cx="17309" cy="17309"/>
      </dsp:txXfrm>
    </dsp:sp>
    <dsp:sp modelId="{51210F98-759C-4478-A05B-F6713E0B1F35}">
      <dsp:nvSpPr>
        <dsp:cNvPr id="0" name=""/>
        <dsp:cNvSpPr/>
      </dsp:nvSpPr>
      <dsp:spPr>
        <a:xfrm>
          <a:off x="3866387" y="34870"/>
          <a:ext cx="1318592" cy="43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př. morfin</a:t>
          </a:r>
          <a:endParaRPr lang="cs-CZ" sz="1800" kern="1200" dirty="0"/>
        </a:p>
      </dsp:txBody>
      <dsp:txXfrm>
        <a:off x="3866387" y="34870"/>
        <a:ext cx="1318592" cy="432739"/>
      </dsp:txXfrm>
    </dsp:sp>
    <dsp:sp modelId="{6F6BFA56-E1D9-4B0C-967C-62F567ADE9CC}">
      <dsp:nvSpPr>
        <dsp:cNvPr id="0" name=""/>
        <dsp:cNvSpPr/>
      </dsp:nvSpPr>
      <dsp:spPr>
        <a:xfrm rot="2142401">
          <a:off x="1434580" y="585537"/>
          <a:ext cx="426336" cy="77882"/>
        </a:xfrm>
        <a:custGeom>
          <a:avLst/>
          <a:gdLst/>
          <a:ahLst/>
          <a:cxnLst/>
          <a:rect l="0" t="0" r="0" b="0"/>
          <a:pathLst>
            <a:path>
              <a:moveTo>
                <a:pt x="0" y="38941"/>
              </a:moveTo>
              <a:lnTo>
                <a:pt x="426336" y="38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1637089" y="613820"/>
        <a:ext cx="21316" cy="21316"/>
      </dsp:txXfrm>
    </dsp:sp>
    <dsp:sp modelId="{7C2099A5-80DC-404A-960E-946275D696A7}">
      <dsp:nvSpPr>
        <dsp:cNvPr id="0" name=""/>
        <dsp:cNvSpPr/>
      </dsp:nvSpPr>
      <dsp:spPr>
        <a:xfrm>
          <a:off x="1820844" y="532521"/>
          <a:ext cx="1687191" cy="43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B) antipyretika</a:t>
          </a:r>
          <a:endParaRPr lang="cs-CZ" sz="1800" kern="1200" dirty="0"/>
        </a:p>
      </dsp:txBody>
      <dsp:txXfrm>
        <a:off x="1820844" y="532521"/>
        <a:ext cx="1687191" cy="432739"/>
      </dsp:txXfrm>
    </dsp:sp>
    <dsp:sp modelId="{4B111BC1-6A3B-4307-B1E1-8BB7305E34D1}">
      <dsp:nvSpPr>
        <dsp:cNvPr id="0" name=""/>
        <dsp:cNvSpPr/>
      </dsp:nvSpPr>
      <dsp:spPr>
        <a:xfrm>
          <a:off x="3508035" y="709949"/>
          <a:ext cx="346191" cy="77882"/>
        </a:xfrm>
        <a:custGeom>
          <a:avLst/>
          <a:gdLst/>
          <a:ahLst/>
          <a:cxnLst/>
          <a:rect l="0" t="0" r="0" b="0"/>
          <a:pathLst>
            <a:path>
              <a:moveTo>
                <a:pt x="0" y="38941"/>
              </a:moveTo>
              <a:lnTo>
                <a:pt x="346191" y="38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672476" y="740236"/>
        <a:ext cx="17309" cy="17309"/>
      </dsp:txXfrm>
    </dsp:sp>
    <dsp:sp modelId="{37961C58-8301-4211-89AD-02356FFE73D1}">
      <dsp:nvSpPr>
        <dsp:cNvPr id="0" name=""/>
        <dsp:cNvSpPr/>
      </dsp:nvSpPr>
      <dsp:spPr>
        <a:xfrm>
          <a:off x="3854227" y="532521"/>
          <a:ext cx="1357789" cy="432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př. acylpyrin</a:t>
          </a:r>
          <a:endParaRPr lang="cs-CZ" sz="1800" kern="1200" dirty="0"/>
        </a:p>
      </dsp:txBody>
      <dsp:txXfrm>
        <a:off x="3854227" y="532521"/>
        <a:ext cx="1357789" cy="43273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B3263B-D10D-4BD7-B27F-527218B2CAB6}">
      <dsp:nvSpPr>
        <dsp:cNvPr id="0" name=""/>
        <dsp:cNvSpPr/>
      </dsp:nvSpPr>
      <dsp:spPr>
        <a:xfrm>
          <a:off x="2055588" y="928255"/>
          <a:ext cx="1111750" cy="676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FF0000"/>
              </a:solidFill>
            </a:rPr>
            <a:t>opium</a:t>
          </a:r>
          <a:endParaRPr lang="cs-CZ" sz="1800" kern="1200" dirty="0">
            <a:solidFill>
              <a:srgbClr val="FF0000"/>
            </a:solidFill>
          </a:endParaRPr>
        </a:p>
      </dsp:txBody>
      <dsp:txXfrm>
        <a:off x="2055588" y="928255"/>
        <a:ext cx="1111750" cy="676062"/>
      </dsp:txXfrm>
    </dsp:sp>
    <dsp:sp modelId="{10B69A4C-D231-490B-9D03-75C629FD85FE}">
      <dsp:nvSpPr>
        <dsp:cNvPr id="0" name=""/>
        <dsp:cNvSpPr/>
      </dsp:nvSpPr>
      <dsp:spPr>
        <a:xfrm rot="16200000">
          <a:off x="2535075" y="673519"/>
          <a:ext cx="152776" cy="229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6200000">
        <a:off x="2535075" y="673519"/>
        <a:ext cx="152776" cy="229861"/>
      </dsp:txXfrm>
    </dsp:sp>
    <dsp:sp modelId="{DA6F7BA6-CC14-4F11-8883-52CAA2E14510}">
      <dsp:nvSpPr>
        <dsp:cNvPr id="0" name=""/>
        <dsp:cNvSpPr/>
      </dsp:nvSpPr>
      <dsp:spPr>
        <a:xfrm>
          <a:off x="1581442" y="-37"/>
          <a:ext cx="2060042" cy="6400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morfin – silné analgetikum</a:t>
          </a:r>
          <a:endParaRPr lang="cs-CZ" sz="1800" kern="1200" dirty="0"/>
        </a:p>
      </dsp:txBody>
      <dsp:txXfrm>
        <a:off x="1581442" y="-37"/>
        <a:ext cx="2060042" cy="640034"/>
      </dsp:txXfrm>
    </dsp:sp>
    <dsp:sp modelId="{035F44EF-9B7B-4413-8A9C-15E9CFBE450E}">
      <dsp:nvSpPr>
        <dsp:cNvPr id="0" name=""/>
        <dsp:cNvSpPr/>
      </dsp:nvSpPr>
      <dsp:spPr>
        <a:xfrm rot="21540743">
          <a:off x="3226381" y="1139524"/>
          <a:ext cx="142821" cy="229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21540743">
        <a:off x="3226381" y="1139524"/>
        <a:ext cx="142821" cy="229861"/>
      </dsp:txXfrm>
    </dsp:sp>
    <dsp:sp modelId="{0F999295-6AA3-456B-B06A-7F8DADCB5B6C}">
      <dsp:nvSpPr>
        <dsp:cNvPr id="0" name=""/>
        <dsp:cNvSpPr/>
      </dsp:nvSpPr>
      <dsp:spPr>
        <a:xfrm>
          <a:off x="3435672" y="891834"/>
          <a:ext cx="1779301" cy="689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kodein - </a:t>
          </a:r>
          <a:r>
            <a:rPr lang="cs-CZ" sz="1800" kern="1200" dirty="0" err="1" smtClean="0"/>
            <a:t>antitussikum</a:t>
          </a:r>
          <a:endParaRPr lang="cs-CZ" sz="1800" kern="1200" dirty="0"/>
        </a:p>
      </dsp:txBody>
      <dsp:txXfrm>
        <a:off x="3435672" y="891834"/>
        <a:ext cx="1779301" cy="689813"/>
      </dsp:txXfrm>
    </dsp:sp>
    <dsp:sp modelId="{1593CE03-12A9-4356-90C4-C13BD4387E24}">
      <dsp:nvSpPr>
        <dsp:cNvPr id="0" name=""/>
        <dsp:cNvSpPr/>
      </dsp:nvSpPr>
      <dsp:spPr>
        <a:xfrm rot="5400000">
          <a:off x="2545462" y="1610182"/>
          <a:ext cx="132003" cy="229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5400000">
        <a:off x="2545462" y="1610182"/>
        <a:ext cx="132003" cy="229861"/>
      </dsp:txXfrm>
    </dsp:sp>
    <dsp:sp modelId="{3E0A8541-0275-45B9-BF8F-FFA966611D52}">
      <dsp:nvSpPr>
        <dsp:cNvPr id="0" name=""/>
        <dsp:cNvSpPr/>
      </dsp:nvSpPr>
      <dsp:spPr>
        <a:xfrm>
          <a:off x="1510009" y="1853380"/>
          <a:ext cx="2202908" cy="718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papaverin - spasmolytikum</a:t>
          </a:r>
          <a:endParaRPr lang="cs-CZ" sz="1800" kern="1200" dirty="0"/>
        </a:p>
      </dsp:txBody>
      <dsp:txXfrm>
        <a:off x="1510009" y="1853380"/>
        <a:ext cx="2202908" cy="718424"/>
      </dsp:txXfrm>
    </dsp:sp>
    <dsp:sp modelId="{6C46EF3F-8F9D-4A2A-925A-235C39F431D6}">
      <dsp:nvSpPr>
        <dsp:cNvPr id="0" name=""/>
        <dsp:cNvSpPr/>
      </dsp:nvSpPr>
      <dsp:spPr>
        <a:xfrm rot="10791271">
          <a:off x="1860290" y="1153088"/>
          <a:ext cx="138014" cy="229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0791271">
        <a:off x="1860290" y="1153088"/>
        <a:ext cx="138014" cy="229861"/>
      </dsp:txXfrm>
    </dsp:sp>
    <dsp:sp modelId="{685A58F9-5E86-449B-899C-C149646CC073}">
      <dsp:nvSpPr>
        <dsp:cNvPr id="0" name=""/>
        <dsp:cNvSpPr/>
      </dsp:nvSpPr>
      <dsp:spPr>
        <a:xfrm>
          <a:off x="0" y="921813"/>
          <a:ext cx="1795209" cy="697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thebain</a:t>
          </a:r>
          <a:r>
            <a:rPr lang="cs-CZ" sz="1800" kern="1200" dirty="0" smtClean="0"/>
            <a:t> – další výroba</a:t>
          </a:r>
          <a:endParaRPr lang="cs-CZ" sz="1800" kern="1200" dirty="0"/>
        </a:p>
      </dsp:txBody>
      <dsp:txXfrm>
        <a:off x="0" y="921813"/>
        <a:ext cx="1795209" cy="697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DBA-2BA8-4C42-A7EA-F0C0252138CC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8F9CC-3550-4585-A0A2-79F98978714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ravcentra.cz/cps/rde/xchg/zc/xsl/aislp.html/papp/zc_aislp/1b8c954:12317ea16f7:3184?act=u-0&amp;ACT=dPi&amp;SEK=000000&amp;KEY=0055947&amp;CTR=CWA&amp;ESC=DNa000000OPHTA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karnici.cz/getattachment/c01e3a95-4659-48ac-9f24-46cc4783099b/Spravne-uzivani-a-aplikace-leku.asp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ims.com/PIC/Indonesia/Berodual%20inhaler_5521.gif" TargetMode="External"/><Relationship Id="rId5" Type="http://schemas.openxmlformats.org/officeDocument/2006/relationships/hyperlink" Target="http://www.dinarin.cz/product.jsp?artno=843" TargetMode="External"/><Relationship Id="rId4" Type="http://schemas.openxmlformats.org/officeDocument/2006/relationships/hyperlink" Target="http://img.diva.sk/stories/Zdravie/tablety_2.jpg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fhk.cuni.cz/farmakol/predn/cz/2008/Predepisovani_leku_2008.pp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obr.:</a:t>
            </a:r>
          </a:p>
          <a:p>
            <a:r>
              <a:rPr lang="cs-CZ" dirty="0" smtClean="0"/>
              <a:t>http://commons.wikimedia.org/wiki/File:Bowl_of_Hygeia_and_serpent_and_scales.jpg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Žáci</a:t>
            </a:r>
            <a:r>
              <a:rPr lang="cs-CZ" baseline="0" dirty="0" smtClean="0"/>
              <a:t> by měli na základě příbalového letáku rozlišit účinné látky a látky pomocné včetně jejich významu. Zhodnotit vhodnost používání léčiva na základě nežádoucích účinků a interakcí s ostatními léčivy.</a:t>
            </a:r>
          </a:p>
          <a:p>
            <a:r>
              <a:rPr lang="cs-CZ" baseline="0" dirty="0" smtClean="0"/>
              <a:t>Skupinová práce: Každá skupina obdrží příbalový leták. Na základě jeho přečtení se pokusí objasnit význam jednotlivých položek.</a:t>
            </a:r>
          </a:p>
          <a:p>
            <a:r>
              <a:rPr lang="cs-CZ" baseline="0" dirty="0" smtClean="0"/>
              <a:t>obr.: </a:t>
            </a:r>
            <a:r>
              <a:rPr lang="cs-CZ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obrazky.cz/detail?id=eJyVjz1vgzAYhHf/l2BjQwWVog79SAeq0tB8saA3tgEHDNQYSPj1YepYqdvpTnrubrvzX5PdW/JNvDVyESUoV7WVZu0iD8H7lvCXdoyYYOLmz%2BmxG04HMpxYOyJ2FGkCZjq0m91XVm3i9EdGOg0v9vP2HOlVEWf74WNvL4ag0truEeNpmpxZGBi5bKwBp6/wzLHSxSJi4GpxV1ZqsIBlIxSYtsn6qgYBvIJsXmI1glOo/A8g73pshMRXXhYLfXGufY19N3M9Rp3S6hoxnyDqUcR%2Bh2m5tFGnU7yXYHjp8FZj1T/956NLAxQEgc996YX5%2BYGAOIfyDvpSdqI&amp;sId=thfoB8O9wfiDurCmQz05&amp;s=img</a:t>
            </a:r>
            <a:endParaRPr lang="cs-CZ" sz="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Příbalový leták je důležitou součástí léku. Žáci by</a:t>
            </a:r>
            <a:r>
              <a:rPr lang="cs-CZ" baseline="0" dirty="0" smtClean="0"/>
              <a:t> měli být upozorněny, že informace v něm obsažené není dobré podceňovat zejména interakce s některými léčivy či látkami jako je alkohol nebo kontraindikace. Například kombinací alkoholu s paracetamolem, látky obsažené v </a:t>
            </a:r>
            <a:r>
              <a:rPr lang="cs-CZ" baseline="0" dirty="0" err="1" smtClean="0"/>
              <a:t>paralenu</a:t>
            </a:r>
            <a:r>
              <a:rPr lang="cs-CZ" baseline="0" dirty="0" smtClean="0"/>
              <a:t>, vznikají toxické metabolity, které vážně poškozují jaterní tkáň.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Způsob podání léčiva určuje jeho další osud. Látky, které dosáhnou místa</a:t>
            </a:r>
            <a:r>
              <a:rPr lang="cs-CZ" baseline="0" dirty="0" smtClean="0"/>
              <a:t> účinku, mohou vyvolat reakci. </a:t>
            </a:r>
          </a:p>
          <a:p>
            <a:r>
              <a:rPr lang="cs-CZ" baseline="0" dirty="0" smtClean="0"/>
              <a:t>Žáci přiřazují dle obrázků k písmenům A – F z pravého sloupce odborný název pro podání léčiva, viz. pracovní list „Seminář 2“.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obr.: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Lüllmann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Mohr, K.; Hein, L.: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Barevný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atlas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farmakologie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Tento snímek navazuje na předchozí. Cílem je zdůraznit, že způsob</a:t>
            </a:r>
            <a:r>
              <a:rPr lang="cs-CZ" baseline="0" dirty="0" smtClean="0"/>
              <a:t> podání léčiva závisí do značné míry na nástupu jeho účinků.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obr.: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Lüllmann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Mohr, K.; Hein, L.: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Barevný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atlas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farmakologie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Nejčastější</a:t>
            </a:r>
            <a:r>
              <a:rPr lang="cs-CZ" baseline="0" dirty="0" smtClean="0"/>
              <a:t> způsob podání léčiva je perorální. Vstřebávání léčiva při tomto způsobu podání ovlivňují jednotlivé charakteristiky trávicí soustavy, z nichž čtyři jsou uvedeny na tomto snímku.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 struktura a vlastnosti samotného</a:t>
            </a:r>
            <a:r>
              <a:rPr lang="cs-CZ" baseline="0" dirty="0" smtClean="0"/>
              <a:t> léčiva jsou rozhodující pro jeho vstřebání. Snímek objasňuje, jak chemická modifikace morfinu a jeho změna na heroin ovlivní biologické účinky.</a:t>
            </a:r>
          </a:p>
          <a:p>
            <a:r>
              <a:rPr lang="cs-CZ" baseline="0" dirty="0" smtClean="0"/>
              <a:t>obr.: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http://www.k-faktor.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contergan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obr.: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http://media.rozhlas.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obrazek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/00123351.gif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http://sirmi.ic.cz/deti/38.gif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Nežádoucí</a:t>
            </a:r>
            <a:r>
              <a:rPr lang="cs-CZ" baseline="0" dirty="0" smtClean="0"/>
              <a:t> účinky mohou ohrozit život pacienta, proto je důležité nepodceňovat informace v příbalovém letáku.   </a:t>
            </a:r>
          </a:p>
          <a:p>
            <a:r>
              <a:rPr lang="cs-CZ" baseline="0" dirty="0" smtClean="0"/>
              <a:t>obr.: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http://wikis.lib.ncsu.edu/images/6/6d/Fetal-Alcohol-Syndrome.jpg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neaohs.com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includes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clipart</a:t>
            </a:r>
            <a:r>
              <a:rPr lang="cs-CZ" dirty="0" smtClean="0"/>
              <a:t>/</a:t>
            </a:r>
            <a:r>
              <a:rPr lang="cs-CZ" dirty="0" err="1" smtClean="0"/>
              <a:t>clipart.allergy.jpg</a:t>
            </a:r>
            <a:endParaRPr lang="cs-CZ" dirty="0" smtClean="0"/>
          </a:p>
          <a:p>
            <a:r>
              <a:rPr lang="cs-CZ" dirty="0" smtClean="0"/>
              <a:t>http://alcoholismintheus.wordpress.com/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Správná</a:t>
            </a:r>
            <a:r>
              <a:rPr lang="cs-CZ" baseline="0" dirty="0" smtClean="0"/>
              <a:t> l</a:t>
            </a:r>
            <a:r>
              <a:rPr lang="cs-CZ" dirty="0" smtClean="0"/>
              <a:t>éčba</a:t>
            </a:r>
            <a:r>
              <a:rPr lang="cs-CZ" baseline="0" dirty="0" smtClean="0"/>
              <a:t> onemocnění je často podmíněna pravidelný užíváním léčiv. Následující obrázky ukazují, jak je důležité brát léky v pravidelných intervalech tak, aby se zachovala terapeutická koncentrace léčiva v krvi.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obr.: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Lüllmann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Mohr, K.; Hein, L.: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Barevný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atlas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farmakologie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Žáci řeší tento úkol do pracovního listu. Dle tohoto snímku kontrolují správnost řešení.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Cílem tohoto snímku je, aby žák</a:t>
            </a:r>
            <a:r>
              <a:rPr lang="cs-CZ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porozuměl termínům léčivá látka, léčivý přípravek a lék. </a:t>
            </a:r>
            <a:r>
              <a:rPr lang="cs-CZ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Léčivé látky a jejich směsi mají terapeutický význam a podávají se živým organismům za účelem prevence, léčení, mírnění, diagnostice chorob a k obnovení, úpravě a ovlivnění fyziologických funkcí. Příkladem může být kyselina boritá, chininová kůra, různé druhy silic, kofein a řada dalších látek. Tyto látky jsou obsaženy obvykle v</a:t>
            </a:r>
            <a:r>
              <a:rPr lang="cs-CZ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léku </a:t>
            </a:r>
            <a:r>
              <a:rPr lang="cs-CZ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velmi malých množstvích, proto se nepodávají samotné</a:t>
            </a:r>
            <a:r>
              <a:rPr lang="cs-CZ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 s přídavkem pomocných látek a vzniká tak léčivý přípravek – např. roztok z kyseliny borité</a:t>
            </a:r>
            <a:r>
              <a:rPr lang="cs-CZ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Ten se distribuuje pacientovi v podobě příslušné lékové formy jako lék včetně příbalového letáku.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obr.: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temnakomora.cz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modules.php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Forums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viewtopic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&amp;t=3440.</a:t>
            </a:r>
          </a:p>
          <a:p>
            <a:r>
              <a:rPr lang="cs-CZ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https://www.zdravcentra.cz/cps/rde/xchg/zc/xsl/aislp.html/papp/zc_aislp/1b8c954:12317ea16f7:3184?act=u-0&amp;ACT=dPi&amp;SEK=000000&amp;KEY=0055947&amp;CTR=CWA&amp;ESC=DNa000000OPHTAL</a:t>
            </a:r>
            <a:endParaRPr lang="cs-CZ" b="0" i="0" u="sng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Žáci řeší tento úkol do pracovního listu. Dle tohoto snímku kontrolují správnost řešení.</a:t>
            </a:r>
          </a:p>
          <a:p>
            <a:r>
              <a:rPr lang="cs-CZ" baseline="0" dirty="0" smtClean="0"/>
              <a:t>obr.: http://www.</a:t>
            </a:r>
            <a:r>
              <a:rPr lang="cs-CZ" baseline="0" dirty="0" err="1" smtClean="0"/>
              <a:t>aislp.cz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 smtClean="0"/>
              <a:t>Žáci již z přehledu indikačních skupin léčiv odvodí účinky těchto látek. Zajímavost doplní význam použití prvního anestetika </a:t>
            </a:r>
            <a:r>
              <a:rPr lang="cs-CZ" baseline="0" dirty="0" err="1" smtClean="0"/>
              <a:t>diethyletheru</a:t>
            </a:r>
            <a:r>
              <a:rPr lang="cs-CZ" baseline="0" dirty="0" smtClean="0"/>
              <a:t> v praxi.</a:t>
            </a:r>
            <a:r>
              <a:rPr lang="cs-CZ" dirty="0" smtClean="0"/>
              <a:t> Snímek si klade</a:t>
            </a:r>
            <a:r>
              <a:rPr lang="cs-CZ" baseline="0" dirty="0" smtClean="0"/>
              <a:t> za cíl objasnit, jaké fyziologické účinky mají anestetika a proč se v moderní praxi používá kombinovaná anestezie (s více anestetiky).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obr.: http://www.</a:t>
            </a:r>
            <a:r>
              <a:rPr lang="cs-CZ" baseline="0" dirty="0" err="1" smtClean="0"/>
              <a:t>kardioanestezie.cz</a:t>
            </a:r>
            <a:r>
              <a:rPr lang="cs-CZ" baseline="0" dirty="0" smtClean="0"/>
              <a:t>/Klinika/Historie.</a:t>
            </a:r>
            <a:r>
              <a:rPr lang="cs-CZ" baseline="0" dirty="0" err="1" smtClean="0"/>
              <a:t>htm</a:t>
            </a: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Snímek poukazuje na mezipředmětové</a:t>
            </a:r>
            <a:r>
              <a:rPr lang="cs-CZ" baseline="0" dirty="0" smtClean="0"/>
              <a:t> vztahy s biologií, kde navazuje na učivo stavba buňky. Žáci si připomenou strukturu biologické membrány a význam jejího uspořádání pro propustnost látek.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obr.: http://www.</a:t>
            </a:r>
            <a:r>
              <a:rPr lang="cs-CZ" baseline="0" dirty="0" err="1" smtClean="0"/>
              <a:t>bioweb.genezis.eu</a:t>
            </a:r>
            <a:r>
              <a:rPr lang="cs-CZ" baseline="0" dirty="0" smtClean="0"/>
              <a:t>/index.</a:t>
            </a:r>
            <a:r>
              <a:rPr lang="cs-CZ" baseline="0" dirty="0" err="1" smtClean="0"/>
              <a:t>php</a:t>
            </a:r>
            <a:r>
              <a:rPr lang="cs-CZ" baseline="0" dirty="0" smtClean="0"/>
              <a:t>?</a:t>
            </a:r>
            <a:r>
              <a:rPr lang="cs-CZ" baseline="0" dirty="0" err="1" smtClean="0"/>
              <a:t>cat</a:t>
            </a:r>
            <a:r>
              <a:rPr lang="cs-CZ" baseline="0" dirty="0" smtClean="0"/>
              <a:t>=2&amp;</a:t>
            </a:r>
            <a:r>
              <a:rPr lang="cs-CZ" baseline="0" dirty="0" err="1" smtClean="0"/>
              <a:t>file</a:t>
            </a:r>
            <a:r>
              <a:rPr lang="cs-CZ" baseline="0" dirty="0" smtClean="0"/>
              <a:t>=</a:t>
            </a:r>
            <a:r>
              <a:rPr lang="cs-CZ" baseline="0" dirty="0" err="1" smtClean="0"/>
              <a:t>biomembrany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Žáci</a:t>
            </a:r>
            <a:r>
              <a:rPr lang="cs-CZ" baseline="0" dirty="0" smtClean="0"/>
              <a:t> se dozví o způsobu aplikace anestetik a jejich příklady z praxe. Z chemických vzorců odvozují strukturu těchto látek.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Mezi inhalační</a:t>
            </a:r>
            <a:r>
              <a:rPr lang="cs-CZ" baseline="0" dirty="0" smtClean="0"/>
              <a:t> anestetika se řadí nepolární látky, které se dobře rozpouštějí v biologické membráně. Asi nejznámějším je </a:t>
            </a:r>
            <a:r>
              <a:rPr lang="cs-CZ" baseline="0" dirty="0" err="1" smtClean="0"/>
              <a:t>halothan</a:t>
            </a:r>
            <a:r>
              <a:rPr lang="cs-CZ" baseline="0" dirty="0" smtClean="0"/>
              <a:t>. Žáci se seznámí s jeho způsobem přípravy, a tím si zopakují některé organické reakce. Doplňující informace podává rozšiřující výčet účinků zmíněných anestetik.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</a:t>
            </a:r>
            <a:r>
              <a:rPr lang="cs-CZ" dirty="0" err="1" smtClean="0"/>
              <a:t>halothanu</a:t>
            </a:r>
            <a:r>
              <a:rPr lang="cs-CZ" dirty="0" smtClean="0"/>
              <a:t> se žáci</a:t>
            </a:r>
            <a:r>
              <a:rPr lang="cs-CZ" baseline="0" dirty="0" smtClean="0"/>
              <a:t> seznámí s dalšími anestetiky a to s oxidem dusným a jedním halogenovaným etherem </a:t>
            </a:r>
            <a:r>
              <a:rPr lang="cs-CZ" baseline="0" dirty="0" err="1" smtClean="0"/>
              <a:t>izofluranem</a:t>
            </a:r>
            <a:r>
              <a:rPr lang="cs-CZ" baseline="0" dirty="0" smtClean="0"/>
              <a:t>. V otázkách si zopakují optickou izomerii, jelikož tato látka obsahuje ve své molekule </a:t>
            </a:r>
            <a:r>
              <a:rPr lang="cs-CZ" baseline="0" dirty="0" err="1" smtClean="0"/>
              <a:t>chirální</a:t>
            </a:r>
            <a:r>
              <a:rPr lang="cs-CZ" baseline="0" dirty="0" smtClean="0"/>
              <a:t> uhlík. Učitel zdůrazní význam optické aktivity látek v porovnání s jejich biologickými účinky. Viz. aféra s léčivem </a:t>
            </a:r>
            <a:r>
              <a:rPr lang="cs-CZ" baseline="0" dirty="0" err="1" smtClean="0"/>
              <a:t>thalidomid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Žáci</a:t>
            </a:r>
            <a:r>
              <a:rPr lang="cs-CZ" baseline="0" dirty="0" smtClean="0"/>
              <a:t> se dozví, jaké účinky mají analgetika. Na základě motivačního textu „Sto let </a:t>
            </a:r>
            <a:r>
              <a:rPr lang="cs-CZ" baseline="0" dirty="0" err="1" smtClean="0"/>
              <a:t>aspirunu</a:t>
            </a:r>
            <a:r>
              <a:rPr lang="cs-CZ" baseline="0" dirty="0" smtClean="0"/>
              <a:t>“ si připomenou mechanismus působení těchto látek. Učitel upozorní na význam nenasycených vyšších mastných kyselin pro organismus a jejich vztah ke struktuře lipidů.   </a:t>
            </a:r>
          </a:p>
          <a:p>
            <a:r>
              <a:rPr lang="cs-CZ" baseline="0" dirty="0" smtClean="0"/>
              <a:t>obr.: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Lüllmann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Mohr, K.; Hein, L.: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Barevný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atlas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farmakologie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Snímek ukazuje</a:t>
            </a:r>
            <a:r>
              <a:rPr lang="cs-CZ" baseline="0" dirty="0" smtClean="0"/>
              <a:t> základní rozdělení analgetik. Zaměřuje se především na skupinu </a:t>
            </a:r>
            <a:r>
              <a:rPr lang="cs-CZ" baseline="0" dirty="0" err="1" smtClean="0"/>
              <a:t>opiodních</a:t>
            </a:r>
            <a:r>
              <a:rPr lang="cs-CZ" baseline="0" dirty="0" smtClean="0"/>
              <a:t> analgetik. Poukazuje na dřívější využití opiové tinktury v lékařství. Žáci odvodí současné terapeutické využití.</a:t>
            </a:r>
          </a:p>
          <a:p>
            <a:r>
              <a:rPr lang="cs-CZ" baseline="0" dirty="0" smtClean="0"/>
              <a:t>obr.: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http://theangloamerican.com/dispatch-from-england/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Následující</a:t>
            </a:r>
            <a:r>
              <a:rPr lang="cs-CZ" baseline="0" dirty="0" smtClean="0"/>
              <a:t> dva snímky se zaměřují na tři významné skupiny analgetik, které jsou běžnou součástí domácích lékárniček. Učitel by měl zdůraznit zejména jejich nežádoucí účinky vzhledem k jejich častému užívání. Na schématu přípravy paracetamolu si žáci zopakují některé významné reakce derivátů uhlovodíků, jako je nukleofilní substituce </a:t>
            </a:r>
            <a:r>
              <a:rPr lang="cs-CZ" baseline="0" dirty="0" err="1" smtClean="0"/>
              <a:t>halogenderivátů</a:t>
            </a:r>
            <a:r>
              <a:rPr lang="cs-CZ" baseline="0" dirty="0" smtClean="0"/>
              <a:t> a redukce nitrosloučenin.  </a:t>
            </a:r>
          </a:p>
          <a:p>
            <a:r>
              <a:rPr lang="cs-CZ" baseline="0" dirty="0" smtClean="0"/>
              <a:t>obr.: www.</a:t>
            </a:r>
            <a:r>
              <a:rPr lang="cs-CZ" baseline="0" dirty="0" err="1" smtClean="0"/>
              <a:t>aislp.cz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Viz. předchozí snímek.</a:t>
            </a:r>
          </a:p>
          <a:p>
            <a:r>
              <a:rPr lang="cs-CZ" dirty="0" smtClean="0"/>
              <a:t>obr.:</a:t>
            </a:r>
            <a:r>
              <a:rPr lang="cs-CZ" baseline="0" dirty="0" smtClean="0"/>
              <a:t> www.</a:t>
            </a:r>
            <a:r>
              <a:rPr lang="cs-CZ" baseline="0" dirty="0" err="1" smtClean="0"/>
              <a:t>aislp.cz</a:t>
            </a:r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Tento snímek seznamuje</a:t>
            </a:r>
            <a:r>
              <a:rPr lang="cs-CZ" baseline="0" dirty="0" smtClean="0"/>
              <a:t> žáky s jednotlivými typy lékových forem rozdělených na základě konzistence. Žáci na podkladě předchozích dovedností odvodí, co je to směs. Rozliší směs homogenní a heterogenní. Pokusí se odhadnout, proč se v praxi dává přednost homogenním systémům před heterogenními. Doplní na základě vlastních zkušeností další lékové formy. Pokusí se k těmto 4 skupinám uvést jeden lék a jeho terapeutické využití.</a:t>
            </a:r>
          </a:p>
          <a:p>
            <a:r>
              <a:rPr lang="cs-CZ" baseline="0" dirty="0" smtClean="0"/>
              <a:t>obr.:</a:t>
            </a:r>
          </a:p>
          <a:p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lekarnici.cz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getattachment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/c01e3a95-4659-48ac-9f24-46cc4783099b/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Spravne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uzivani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-a-aplikace-leku.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aspx</a:t>
            </a:r>
            <a:endParaRPr lang="cs-CZ" sz="120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http://img.diva.sk/stories/Zdravie/tablety_2.jpg</a:t>
            </a:r>
            <a:endParaRPr lang="cs-CZ" sz="120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dinarin.cz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product.jsp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?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artno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=843</a:t>
            </a:r>
            <a:endParaRPr lang="cs-CZ" sz="120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http://www.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mims.com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/PIC/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Indonesia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/</a:t>
            </a:r>
            <a:r>
              <a:rPr lang="cs-CZ" sz="120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Berodual</a:t>
            </a:r>
            <a:r>
              <a:rPr lang="cs-CZ" sz="120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%20inhaler_5521.gif</a:t>
            </a:r>
            <a:endParaRPr lang="cs-CZ" sz="1200" i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Žáci</a:t>
            </a:r>
            <a:r>
              <a:rPr lang="cs-CZ" baseline="0" dirty="0" smtClean="0"/>
              <a:t> porovnávají analgetické účinky látek a jejich nejvhodnější použití. Učitel se zaměří na princip regulace tělesné teploty. Vysvětlí žákům, proč opilým lidem hrozí nebezpečí podchlazení někdy i s následkem smrti v případě, že usnou v zimě venku.  </a:t>
            </a:r>
          </a:p>
          <a:p>
            <a:r>
              <a:rPr lang="cs-CZ" baseline="0" dirty="0" smtClean="0"/>
              <a:t>obr.: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Lüllmann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H.;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Mohr, K.; Hein, L.: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Barevný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atlas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farmakologie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Léčiva trávicí soustavy jsou zde rozdělena do 5 skupin – </a:t>
            </a:r>
            <a:r>
              <a:rPr lang="cs-CZ" baseline="0" dirty="0" err="1" smtClean="0"/>
              <a:t>antacida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laxantia</a:t>
            </a:r>
            <a:r>
              <a:rPr lang="cs-CZ" baseline="0" dirty="0" smtClean="0"/>
              <a:t>, střevní </a:t>
            </a:r>
            <a:r>
              <a:rPr lang="cs-CZ" baseline="0" dirty="0" err="1" smtClean="0"/>
              <a:t>adsorbentia</a:t>
            </a:r>
            <a:r>
              <a:rPr lang="cs-CZ" baseline="0" dirty="0" smtClean="0"/>
              <a:t>, střevní </a:t>
            </a:r>
            <a:r>
              <a:rPr lang="cs-CZ" baseline="0" dirty="0" err="1" smtClean="0"/>
              <a:t>desificientia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obstipantia</a:t>
            </a:r>
            <a:r>
              <a:rPr lang="cs-CZ" baseline="0" dirty="0" smtClean="0"/>
              <a:t> – viz. ještě následující 3 snímky. Jelikož se jedná o poměrně rozšířená léčiva, která jsou rovněž často součástí domácích lékárniček, je jim třeba věnovat pozornost. </a:t>
            </a:r>
            <a:endParaRPr lang="cs-CZ" dirty="0" smtClean="0"/>
          </a:p>
          <a:p>
            <a:r>
              <a:rPr lang="cs-CZ" dirty="0" smtClean="0"/>
              <a:t>Tento snímek se zaměřuje na </a:t>
            </a:r>
            <a:r>
              <a:rPr lang="cs-CZ" dirty="0" err="1" smtClean="0"/>
              <a:t>antacida</a:t>
            </a:r>
            <a:r>
              <a:rPr lang="cs-CZ" dirty="0" smtClean="0"/>
              <a:t>. Žáci mohou</a:t>
            </a:r>
            <a:r>
              <a:rPr lang="cs-CZ" baseline="0" dirty="0" smtClean="0"/>
              <a:t> z názvu </a:t>
            </a:r>
            <a:r>
              <a:rPr lang="cs-CZ" dirty="0" smtClean="0"/>
              <a:t>odvodit</a:t>
            </a:r>
            <a:r>
              <a:rPr lang="cs-CZ" baseline="0" dirty="0" smtClean="0"/>
              <a:t> jejich použití a vysvětlit rozdíl mezi koloidními a reaktivními antacidy. Je dobré zde připomenout učivo vztahující se k </a:t>
            </a:r>
            <a:r>
              <a:rPr lang="cs-CZ" baseline="0" dirty="0" err="1" smtClean="0"/>
              <a:t>acidobazickým</a:t>
            </a:r>
            <a:r>
              <a:rPr lang="cs-CZ" baseline="0" dirty="0" smtClean="0"/>
              <a:t> dějům – definice kyselin a zásad, </a:t>
            </a:r>
            <a:r>
              <a:rPr lang="cs-CZ" baseline="0" dirty="0" err="1" smtClean="0"/>
              <a:t>protolytické</a:t>
            </a:r>
            <a:r>
              <a:rPr lang="cs-CZ" baseline="0" dirty="0" smtClean="0"/>
              <a:t> reakce - neutralizace, pH a jeho význam.</a:t>
            </a:r>
          </a:p>
          <a:p>
            <a:r>
              <a:rPr lang="cs-CZ" baseline="0" dirty="0" smtClean="0"/>
              <a:t>obr.: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http://www.ordinace.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cz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clanek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paleni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dinarin.cz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fph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products.nsf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/v/FFCC440FC92515FDC125736800572223/$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/45310_v.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jpg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lekarnaparizska.cz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/medium/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maalox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jpg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Přehled žláz s vnitřní sekrecí popíšeme dle</a:t>
            </a:r>
            <a:r>
              <a:rPr lang="cs-CZ" baseline="0" dirty="0" smtClean="0"/>
              <a:t> obrázku vpravo. Rovněž tak význam příslušných hormonů.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obr.: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Weston, T.: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Atlas lidského těla.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Praha: Fortuna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2003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Jelikož povídání o farmakologii všech</a:t>
            </a:r>
            <a:r>
              <a:rPr lang="cs-CZ" baseline="0" dirty="0" smtClean="0"/>
              <a:t> hormonů by bylo příliš časově náročné, byly zařazeny do této prezentace pouze ženské pohlavní hormony, které jsou součástí dnes tak rozšířené hormonální antikoncepce a hormon slinivky břišní – inzulin, jehož nedostatek způsobuje civilizační chorobu cukrovku. Na příkladu produkce ženských pohlavních hormonů lze ukázat vazbu na centrální nervovou soustavu. Význam </a:t>
            </a:r>
            <a:r>
              <a:rPr lang="cs-CZ" baseline="0" dirty="0" err="1" smtClean="0"/>
              <a:t>liberinů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statinů</a:t>
            </a:r>
            <a:r>
              <a:rPr lang="cs-CZ" baseline="0" dirty="0" smtClean="0"/>
              <a:t>, FSH (folikuly stimulujícího hormonu) a LH (luteinizační hormon).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Diskuse s žáky nad výhodami</a:t>
            </a:r>
            <a:r>
              <a:rPr lang="cs-CZ" baseline="0" dirty="0" smtClean="0"/>
              <a:t> a nevýhodami hormonální antikoncepce.</a:t>
            </a:r>
          </a:p>
          <a:p>
            <a:r>
              <a:rPr lang="cs-CZ" baseline="0" dirty="0" smtClean="0"/>
              <a:t>obr.: http://i3.cn.cz/14/1257420659_ha.</a:t>
            </a:r>
            <a:r>
              <a:rPr lang="cs-CZ" baseline="0" dirty="0" err="1" smtClean="0"/>
              <a:t>jpg</a:t>
            </a: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http://www.antikoncepce.</a:t>
            </a:r>
            <a:r>
              <a:rPr lang="cs-CZ" dirty="0" err="1" smtClean="0"/>
              <a:t>cz</a:t>
            </a:r>
            <a:r>
              <a:rPr lang="cs-CZ" dirty="0" smtClean="0"/>
              <a:t>.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Lékovým</a:t>
            </a:r>
            <a:r>
              <a:rPr lang="cs-CZ" baseline="0" dirty="0" smtClean="0"/>
              <a:t> formám dávkovaným po kapkách je věnován tento celý snímek, protože mají řadu odlišností od ostatních lékových forem. Především je potřeba upozornit žáky na omezenou dobu trvanlivosti, která je přibližně 1 měsíc, ostatní léky přibližně 4 - 5 let, jelikož je potřeba zachovat sterilitu. </a:t>
            </a:r>
          </a:p>
          <a:p>
            <a:r>
              <a:rPr lang="cs-CZ" baseline="0" dirty="0" smtClean="0"/>
              <a:t>obr.:</a:t>
            </a:r>
          </a:p>
          <a:p>
            <a:r>
              <a:rPr lang="cs-CZ" dirty="0" smtClean="0"/>
              <a:t>http://image.</a:t>
            </a:r>
            <a:r>
              <a:rPr lang="cs-CZ" dirty="0" err="1" smtClean="0"/>
              <a:t>tn.nova.cz</a:t>
            </a:r>
            <a:r>
              <a:rPr lang="cs-CZ" dirty="0" smtClean="0"/>
              <a:t>/media/</a:t>
            </a:r>
            <a:r>
              <a:rPr lang="cs-CZ" dirty="0" err="1" smtClean="0"/>
              <a:t>images</a:t>
            </a:r>
            <a:r>
              <a:rPr lang="cs-CZ" dirty="0" smtClean="0"/>
              <a:t>///440xX/Apr2009//502604.jpg</a:t>
            </a:r>
          </a:p>
          <a:p>
            <a:r>
              <a:rPr lang="cs-CZ" dirty="0" smtClean="0"/>
              <a:t>http://img.seznamzbozi.cz/direct/iR/importprodukt-orig/66e/66ea2f1376fe4670f1aa41d6b07237bd--mmf100x100.jpg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 praxi se používají další pevné lékové formy</a:t>
            </a:r>
            <a:r>
              <a:rPr lang="cs-CZ" baseline="0" dirty="0" smtClean="0"/>
              <a:t> s různě upravených povrchem, který mají odstranit některé nevýhody klasických tablet.</a:t>
            </a:r>
            <a:endParaRPr lang="cs-CZ" dirty="0" smtClean="0"/>
          </a:p>
          <a:p>
            <a:r>
              <a:rPr lang="cs-CZ" dirty="0" smtClean="0"/>
              <a:t>obr.:   </a:t>
            </a:r>
          </a:p>
          <a:p>
            <a:r>
              <a:rPr lang="cs-CZ" dirty="0" smtClean="0"/>
              <a:t>http://www.prolaktin.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dbpic</a:t>
            </a:r>
            <a:r>
              <a:rPr lang="cs-CZ" dirty="0" smtClean="0"/>
              <a:t>/tobolky-190</a:t>
            </a:r>
          </a:p>
          <a:p>
            <a:r>
              <a:rPr lang="cs-CZ" dirty="0" smtClean="0"/>
              <a:t>http://eurozpravy.cz/pictures/photo/2011/01/14/12949656281478.jpg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Tento snímek je rozšiřující a je ho možno vynechat. Upozorňuje žáky na používání moderních léčiv s prodlouženým uvolňováním</a:t>
            </a:r>
            <a:r>
              <a:rPr lang="cs-CZ" baseline="0" dirty="0" smtClean="0"/>
              <a:t> a jeho výhody. </a:t>
            </a:r>
          </a:p>
          <a:p>
            <a:r>
              <a:rPr lang="cs-CZ" baseline="0" dirty="0" smtClean="0"/>
              <a:t>obr.: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lfhk.cuni.cz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farmakol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predn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cz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/2008/</a:t>
            </a:r>
            <a:r>
              <a:rPr lang="cs-CZ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Predepisovani</a:t>
            </a:r>
            <a:r>
              <a:rPr lang="cs-CZ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_leku_2008.pps</a:t>
            </a:r>
            <a:endParaRPr lang="cs-CZ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</a:t>
            </a:r>
            <a:r>
              <a:rPr lang="cs-CZ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zentiva.cz</a:t>
            </a:r>
            <a:r>
              <a:rPr lang="cs-CZ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cs-CZ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</a:t>
            </a:r>
            <a:r>
              <a:rPr lang="cs-CZ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/CZ/</a:t>
            </a:r>
            <a:r>
              <a:rPr lang="cs-CZ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</a:t>
            </a:r>
            <a:r>
              <a:rPr lang="cs-CZ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/94314/</a:t>
            </a:r>
            <a:r>
              <a:rPr lang="cs-CZ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Diacordin</a:t>
            </a:r>
            <a:r>
              <a:rPr lang="cs-CZ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_ret_</a:t>
            </a:r>
            <a:r>
              <a:rPr lang="cs-CZ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tbl</a:t>
            </a:r>
            <a:r>
              <a:rPr lang="cs-CZ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</a:t>
            </a:r>
            <a:r>
              <a:rPr lang="cs-CZ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flm</a:t>
            </a:r>
            <a:r>
              <a:rPr lang="cs-CZ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_30x90_mg_CZ_SK_m.</a:t>
            </a:r>
            <a:r>
              <a:rPr lang="cs-CZ" sz="12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jpg</a:t>
            </a:r>
            <a:endParaRPr lang="cs-CZ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Tento snímek shrnuje skupinovou práci.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Tento snímek si klade za cíl zdůraznit,</a:t>
            </a:r>
            <a:r>
              <a:rPr lang="cs-CZ" baseline="0" dirty="0" smtClean="0"/>
              <a:t> že lék obsahuje pouze malé množství léčivé látky a z větší části je tvořen pomocnými látkami.</a:t>
            </a:r>
            <a:endParaRPr lang="cs-CZ" baseline="0" dirty="0"/>
          </a:p>
          <a:p>
            <a:r>
              <a:rPr lang="cs-CZ" baseline="0" dirty="0" smtClean="0"/>
              <a:t>Žáky seznamuje s funkcí pomocných látek.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Tento snímek patří</a:t>
            </a:r>
            <a:r>
              <a:rPr lang="cs-CZ" baseline="0" dirty="0" smtClean="0"/>
              <a:t> mezi rozšiřující. Uvádí složení 3 léčiv. Žáci odhadují význam složek těchto léčiv.</a:t>
            </a:r>
          </a:p>
          <a:p>
            <a:r>
              <a:rPr lang="cs-CZ" dirty="0" smtClean="0"/>
              <a:t>obr.: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aislp.cz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F9CC-3550-4585-A0A2-79F98978714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D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A527-A601-473C-8090-63FF9798D9CD}" type="datetimeFigureOut">
              <a:rPr lang="cs-CZ" smtClean="0"/>
              <a:pPr/>
              <a:t>2.2.2013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46918-1C2C-4A33-B94E-995DC3160D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6/Bowl_of_Hygeia_and_serpent_and_scal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9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http://www.temnakomora.cz/uploaded_files/1466_20100223170432.jpg" TargetMode="Externa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w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.wm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6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6.xml"/><Relationship Id="rId11" Type="http://schemas.openxmlformats.org/officeDocument/2006/relationships/oleObject" Target="../embeddings/oleObject11.bin"/><Relationship Id="rId5" Type="http://schemas.openxmlformats.org/officeDocument/2006/relationships/diagramLayout" Target="../diagrams/layout6.xml"/><Relationship Id="rId10" Type="http://schemas.openxmlformats.org/officeDocument/2006/relationships/oleObject" Target="../embeddings/oleObject10.bin"/><Relationship Id="rId4" Type="http://schemas.openxmlformats.org/officeDocument/2006/relationships/diagramData" Target="../diagrams/data6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wmf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1.png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://obrazky.cz/detail?id=eJyVkN1umzAAhe/9KpPANn9hUlQ1a6ClazCBAOUmMjYpBBtQgKTwDn2UPcX2YEtbdfe7PufT+XTyRbjJe394cIeSuYMBNAtgCA6VGIrTEgHdAPR+C9lde/6J7YpJx6RaPT5r7ZloG5ilt/bT8VZmUvTcjScSrSWboWRYmFmEyrypJYOiJgkfIoz0sMkSjlZpJuwwOIpqgzzHk/ZEk3jkrgNpYo8kzGCRrkSQGAZJnLEIs1eSLEQwB8Jfb0dv9zR7O2f9iD+VPRnr1+0xc+N6h+OSyU1LoqtT453zCL76wXIJUrIlk4XhXXog65Xz2OtMQtKnyQ/HfK5Tfz+yo990D1lzAeUwdN9V9XK5KJxKqrBZnfmJniu1ZU21r2lXT/t+6gfaFMqxe/kCPkv/GCauea10ZXfDl8bCtgBC7+dCYH4RsuAVxUpXsb6gJ1YqrJVq1d/8j62lA4QXoP3z1vz+9e1DDkCDHyymIbMocmRa7C8WSKDZ&amp;sId=oqGVNsaCwdQw_RB4Jm7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.wmf"/><Relationship Id="rId5" Type="http://schemas.openxmlformats.org/officeDocument/2006/relationships/diagramLayout" Target="../diagrams/layout4.xml"/><Relationship Id="rId10" Type="http://schemas.openxmlformats.org/officeDocument/2006/relationships/oleObject" Target="../embeddings/oleObject3.bin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43852" cy="1528772"/>
          </a:xfrm>
        </p:spPr>
        <p:txBody>
          <a:bodyPr>
            <a:normAutofit/>
          </a:bodyPr>
          <a:lstStyle/>
          <a:p>
            <a:r>
              <a:rPr lang="cs-CZ" sz="7200" dirty="0" smtClean="0">
                <a:solidFill>
                  <a:srgbClr val="002060"/>
                </a:solidFill>
                <a:latin typeface="Arial Black" pitchFamily="34" charset="0"/>
              </a:rPr>
              <a:t>Chemie léčiv</a:t>
            </a:r>
            <a:endParaRPr lang="cs-CZ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5357826"/>
            <a:ext cx="6400800" cy="64294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RNDr. Ivona Štefková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 descr="File:Bowl of Hygeia and serpent and sca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140968"/>
            <a:ext cx="1584176" cy="1976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286676" cy="1143000"/>
          </a:xfrm>
        </p:spPr>
        <p:txBody>
          <a:bodyPr/>
          <a:lstStyle/>
          <a:p>
            <a:r>
              <a:rPr lang="cs-CZ" dirty="0" smtClean="0"/>
              <a:t>Rozbor příbalového letáku: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sz="1600" dirty="0" smtClean="0"/>
              <a:t>název léku</a:t>
            </a:r>
          </a:p>
          <a:p>
            <a:pPr>
              <a:buFontTx/>
              <a:buChar char="-"/>
            </a:pPr>
            <a:r>
              <a:rPr lang="cs-CZ" sz="1600" dirty="0" smtClean="0"/>
              <a:t>V = výrobce</a:t>
            </a:r>
          </a:p>
          <a:p>
            <a:pPr>
              <a:buFontTx/>
              <a:buChar char="-"/>
            </a:pPr>
            <a:r>
              <a:rPr lang="cs-CZ" sz="1600" dirty="0" smtClean="0"/>
              <a:t>DR = držitel rozhodnutí</a:t>
            </a:r>
          </a:p>
          <a:p>
            <a:pPr>
              <a:buFontTx/>
              <a:buChar char="-"/>
            </a:pPr>
            <a:r>
              <a:rPr lang="cs-CZ" sz="1600" dirty="0" smtClean="0"/>
              <a:t>S = účinné látky</a:t>
            </a:r>
          </a:p>
          <a:p>
            <a:pPr>
              <a:buFontTx/>
              <a:buChar char="-"/>
            </a:pPr>
            <a:r>
              <a:rPr lang="cs-CZ" sz="1600" dirty="0" smtClean="0"/>
              <a:t>PL = pomocné látky</a:t>
            </a:r>
          </a:p>
          <a:p>
            <a:pPr>
              <a:buFontTx/>
              <a:buChar char="-"/>
            </a:pPr>
            <a:r>
              <a:rPr lang="cs-CZ" sz="1600" dirty="0" smtClean="0"/>
              <a:t>IS = indikační skupina</a:t>
            </a:r>
          </a:p>
          <a:p>
            <a:pPr>
              <a:buFontTx/>
              <a:buChar char="-"/>
            </a:pPr>
            <a:r>
              <a:rPr lang="cs-CZ" sz="1600" dirty="0" smtClean="0"/>
              <a:t>CH = charakteristika</a:t>
            </a:r>
          </a:p>
          <a:p>
            <a:pPr>
              <a:buFontTx/>
              <a:buChar char="-"/>
            </a:pPr>
            <a:r>
              <a:rPr lang="cs-CZ" sz="1600" dirty="0" smtClean="0"/>
              <a:t>I = indikace – kdy se lék používá</a:t>
            </a:r>
          </a:p>
          <a:p>
            <a:pPr>
              <a:buFontTx/>
              <a:buChar char="-"/>
            </a:pPr>
            <a:r>
              <a:rPr lang="cs-CZ" sz="1600" dirty="0" smtClean="0"/>
              <a:t>KI = kontraindikace – kdy se lék nesmí používat</a:t>
            </a:r>
          </a:p>
          <a:p>
            <a:pPr>
              <a:buFontTx/>
              <a:buChar char="-"/>
            </a:pPr>
            <a:r>
              <a:rPr lang="cs-CZ" sz="1600" dirty="0" smtClean="0"/>
              <a:t>NÚ = nežádoucí účinky</a:t>
            </a:r>
          </a:p>
          <a:p>
            <a:pPr>
              <a:buFontTx/>
              <a:buChar char="-"/>
            </a:pPr>
            <a:r>
              <a:rPr lang="cs-CZ" sz="1600" dirty="0" smtClean="0"/>
              <a:t>IT = interakce – reakce při kombinaci s jinými léčivy</a:t>
            </a:r>
          </a:p>
          <a:p>
            <a:pPr>
              <a:buFontTx/>
              <a:buChar char="-"/>
            </a:pPr>
            <a:r>
              <a:rPr lang="cs-CZ" sz="1600" dirty="0" smtClean="0"/>
              <a:t>D = dávkování</a:t>
            </a:r>
          </a:p>
          <a:p>
            <a:pPr>
              <a:buFontTx/>
              <a:buChar char="-"/>
            </a:pPr>
            <a:r>
              <a:rPr lang="cs-CZ" sz="1600" dirty="0" smtClean="0"/>
              <a:t>ZP = způsob užití</a:t>
            </a:r>
          </a:p>
          <a:p>
            <a:pPr>
              <a:buFontTx/>
              <a:buChar char="-"/>
            </a:pPr>
            <a:r>
              <a:rPr lang="cs-CZ" sz="1600" dirty="0" smtClean="0"/>
              <a:t>PŘ = předávkování</a:t>
            </a:r>
          </a:p>
          <a:p>
            <a:pPr>
              <a:buFontTx/>
              <a:buChar char="-"/>
            </a:pPr>
            <a:r>
              <a:rPr lang="cs-CZ" sz="1600" dirty="0" smtClean="0"/>
              <a:t>UZ = upozornění</a:t>
            </a:r>
          </a:p>
          <a:p>
            <a:pPr>
              <a:buFontTx/>
              <a:buChar char="-"/>
            </a:pPr>
            <a:r>
              <a:rPr lang="cs-CZ" sz="1600" dirty="0" smtClean="0"/>
              <a:t>U- uchování</a:t>
            </a:r>
          </a:p>
          <a:p>
            <a:pPr>
              <a:buFontTx/>
              <a:buChar char="-"/>
            </a:pPr>
            <a:r>
              <a:rPr lang="cs-CZ" sz="1600" dirty="0" smtClean="0"/>
              <a:t>VA = varování</a:t>
            </a:r>
          </a:p>
          <a:p>
            <a:pPr>
              <a:buFontTx/>
              <a:buChar char="-"/>
            </a:pPr>
            <a:r>
              <a:rPr lang="cs-CZ" sz="1600" dirty="0" smtClean="0"/>
              <a:t>BA = balení</a:t>
            </a:r>
          </a:p>
          <a:p>
            <a:pPr>
              <a:buFontTx/>
              <a:buChar char="-"/>
            </a:pPr>
            <a:r>
              <a:rPr lang="cs-CZ" sz="1600" dirty="0" smtClean="0"/>
              <a:t>DZ = </a:t>
            </a:r>
            <a:r>
              <a:rPr lang="cs-CZ" sz="1600" smtClean="0"/>
              <a:t>datum revize</a:t>
            </a:r>
            <a:endParaRPr lang="cs-CZ" sz="1600" dirty="0" smtClean="0"/>
          </a:p>
          <a:p>
            <a:pPr>
              <a:buFontTx/>
              <a:buChar char="-"/>
            </a:pPr>
            <a:endParaRPr lang="cs-CZ" sz="1600" dirty="0" smtClean="0"/>
          </a:p>
          <a:p>
            <a:pPr>
              <a:buFontTx/>
              <a:buChar char="-"/>
            </a:pPr>
            <a:endParaRPr lang="cs-CZ" sz="1600" dirty="0" smtClean="0"/>
          </a:p>
        </p:txBody>
      </p:sp>
      <p:pic>
        <p:nvPicPr>
          <p:cNvPr id="25602" name="Picture 2" descr="G:\Endiar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85860"/>
            <a:ext cx="1357322" cy="623500"/>
          </a:xfrm>
          <a:prstGeom prst="rect">
            <a:avLst/>
          </a:prstGeom>
          <a:noFill/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643438" y="1285860"/>
          <a:ext cx="4071966" cy="5181600"/>
        </p:xfrm>
        <a:graphic>
          <a:graphicData uri="http://schemas.openxmlformats.org/drawingml/2006/table">
            <a:tbl>
              <a:tblPr/>
              <a:tblGrid>
                <a:gridCol w="864963"/>
                <a:gridCol w="3207003"/>
              </a:tblGrid>
              <a:tr h="467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 </a:t>
                      </a:r>
                      <a:b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Cloroxinum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b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potahované tablety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23628" marR="23628" marT="11814" marB="11814">
                    <a:lnL>
                      <a:noFill/>
                    </a:lnL>
                  </a:tcPr>
                </a:tc>
              </a:tr>
              <a:tr h="11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Zentiva a.s. Praha, ČR. 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1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DR: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Zentiva a.s. Praha, ČR. 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1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Cloroxinum 250 mg v 1 potahované tabletě. 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84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Monohydrát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laktózy, kukuřičný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škrob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ž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elatina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glycerol 85%, stearan vápenatý, mastek, sodná sůl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kroskarmelózy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koloidní bezvodý oxid křemičitý, </a:t>
                      </a:r>
                      <a:r>
                        <a:rPr lang="cs-CZ" sz="1000" dirty="0" err="1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acetylškrob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makrogol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6000,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makrogol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300, potahová soustava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Opaspray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M-1-6181.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1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IS: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Střevní dezinficiens. 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84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je střevní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dezinficiens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které se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používá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 některých infekčních průjmů. Je účinný nejen proti bakteriím,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nýbrž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 proti některým prvokům, kvasinkám a plísním. Neovlivňuje mikroorganismy ž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ijící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normálně ve střevě.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81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používá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 dospělých a dětí o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vyšší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váze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než</a:t>
                      </a:r>
                      <a:r>
                        <a:rPr lang="cs-CZ" sz="1000" baseline="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kg při průjmech s pravděpodobným infekčním původem, často provázených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zvýšením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tělesné teploty, při střevních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dysmikrobiích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(změny biologické rovnováhy střevní flóry), průjmech vzniklých po léčbě antibiotiky a chemoterapeutiky se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širokým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spektrem účinku.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700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KI: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neužívá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při přecitlivělosti na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kloroxin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nebo na některou pomocnou látku, dále při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těžkých chorobách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jater a ledvin. Pouze na doporučení lékaře mohou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užívat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pacienti s jaterním a ledvinovým onemocněním lehčího rázu. </a:t>
                      </a:r>
                      <a:b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není určen pro děti o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nižší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váze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než 40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kg.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584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Během léčby se vzácně mohou vyskytnout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zažívací obtíže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(nevolnost, zvracení),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kožní vyrážky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bolesti hlavy. </a:t>
                      </a:r>
                      <a:b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Při výskytu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těchto nežádoucích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účinků nebo jiných neobvyklých reakcí se poraďte s lékařem.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357686" y="785794"/>
          <a:ext cx="4572032" cy="5181600"/>
        </p:xfrm>
        <a:graphic>
          <a:graphicData uri="http://schemas.openxmlformats.org/drawingml/2006/table">
            <a:tbl>
              <a:tblPr/>
              <a:tblGrid>
                <a:gridCol w="971187"/>
                <a:gridCol w="3600845"/>
              </a:tblGrid>
              <a:tr h="105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IT: 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Vzájemné ovlivnění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Endiaronu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 jiných léků není sice známo, ale přesto,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jestliže užíváte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jiné léky, a to na lékařský předpis anebo bez něj, se poraďte o vhodnosti současného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užívání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Endiaronu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 lékařem a bez porady s ním ho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neužívejte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Bez porady s lékařem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neužívejte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současně s tímto přípravkem ž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ádné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jiné volně prodejné léky. </a:t>
                      </a:r>
                      <a:b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Při předepisování jiných léků oznamte lékaři, ž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 užíváte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401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D: 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Obvykle dospělí a děti s váhou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vyšší než 40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kg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užívají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potahovanou tabletu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3krát denně, pokud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možno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 jídle. Potahované tablety se polykají celé, nerozkousané, zapijí se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douškem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tekutiny. </a:t>
                      </a:r>
                      <a:b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Délka léčby je obvykle 2-3 dny (do normalizace stolice), u některých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závažnějších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stavů je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možno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 poradě s lékařem léčbu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prodloužit až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 dobu 7-10 dnů. Tuto dobu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užívání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není vhodné překračovat, dlouhodobé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užívaní může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být spojeno se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zvýšeným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vznikem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nežádoucích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účinků. V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závaznějších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případech je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možno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léčbu po poradě s lékařem opakovat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až</a:t>
                      </a:r>
                      <a:r>
                        <a:rPr lang="cs-CZ" sz="1000" baseline="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týdenní přestávce.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33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Při předávkování nebo náhodném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požití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více potahovaných tablet malým dítětem vyhledejte lékaře.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05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UZ: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 případě, ž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 obtíže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neustupují po 2-3 dnech léčby, případně dojde ke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zhoršení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stavu nebo se objeví stopy krve ve stolici,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obraťte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 na lékaře. </a:t>
                      </a:r>
                      <a:b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Během léčby 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Endiaronem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je nutno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dodržovat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dietní opatření. První den nejíst, druhý a třetí den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možno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sníst suché pečivo, případně mrkvovou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polévku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Je nutno hodně pít -slazený čaj, minerálky, iontové nápoje. Není vhodné pít alkoholické nápoje.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1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 suchu, při teplotě 10-25 st. C.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50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Přípravek nesmí být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používán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 uplynutí doby </a:t>
                      </a:r>
                      <a:r>
                        <a:rPr lang="cs-CZ" sz="10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použitelnosti 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vyznačené na obalu. </a:t>
                      </a:r>
                      <a:b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Přípravek musí být ukládán mimo dosah dětí.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1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potahovaných tablet.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11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DZ: </a:t>
                      </a:r>
                      <a:endParaRPr lang="cs-C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7.11.2007 (</a:t>
                      </a:r>
                      <a:r>
                        <a:rPr lang="cs-CZ" sz="10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č.j</a:t>
                      </a:r>
                      <a:r>
                        <a:rPr lang="cs-CZ" sz="10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6885/03) </a:t>
                      </a:r>
                      <a:endParaRPr lang="cs-C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85720" y="1357298"/>
            <a:ext cx="39689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Odpovězte na následující otázky:</a:t>
            </a:r>
          </a:p>
          <a:p>
            <a:pPr marL="342900" indent="-342900">
              <a:buAutoNum type="arabicParenR"/>
            </a:pPr>
            <a:r>
              <a:rPr lang="cs-CZ" dirty="0" smtClean="0">
                <a:solidFill>
                  <a:srgbClr val="202090"/>
                </a:solidFill>
              </a:rPr>
              <a:t>Jaká je hlavní indikace tohoto léčiva?</a:t>
            </a:r>
          </a:p>
          <a:p>
            <a:pPr marL="342900" indent="-342900">
              <a:buAutoNum type="arabicParenR"/>
            </a:pPr>
            <a:r>
              <a:rPr lang="cs-CZ" dirty="0" smtClean="0">
                <a:solidFill>
                  <a:srgbClr val="202090"/>
                </a:solidFill>
              </a:rPr>
              <a:t>Je nutné obnovit střevní mikroflóru </a:t>
            </a:r>
          </a:p>
          <a:p>
            <a:pPr marL="342900" indent="-342900"/>
            <a:r>
              <a:rPr lang="cs-CZ" dirty="0" smtClean="0">
                <a:solidFill>
                  <a:srgbClr val="202090"/>
                </a:solidFill>
              </a:rPr>
              <a:t>po požití tohoto léčiva?</a:t>
            </a:r>
          </a:p>
          <a:p>
            <a:pPr marL="342900" indent="-342900"/>
            <a:r>
              <a:rPr lang="cs-CZ" dirty="0" smtClean="0">
                <a:solidFill>
                  <a:srgbClr val="202090"/>
                </a:solidFill>
              </a:rPr>
              <a:t>3)   Kdy se nesmí toto léčivo používat?</a:t>
            </a:r>
          </a:p>
          <a:p>
            <a:pPr marL="342900" indent="-342900"/>
            <a:r>
              <a:rPr lang="cs-CZ" dirty="0" smtClean="0">
                <a:solidFill>
                  <a:srgbClr val="202090"/>
                </a:solidFill>
              </a:rPr>
              <a:t>4)   Jak byste zhodnotili jeho nežádoucí </a:t>
            </a:r>
          </a:p>
          <a:p>
            <a:pPr marL="342900" indent="-342900"/>
            <a:r>
              <a:rPr lang="cs-CZ" dirty="0" smtClean="0">
                <a:solidFill>
                  <a:srgbClr val="202090"/>
                </a:solidFill>
              </a:rPr>
              <a:t>účinky?</a:t>
            </a:r>
          </a:p>
          <a:p>
            <a:pPr marL="342900" indent="-342900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596" y="3857628"/>
            <a:ext cx="3859903" cy="23083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Řešení:</a:t>
            </a:r>
          </a:p>
          <a:p>
            <a:pPr marL="342900" indent="-342900">
              <a:buAutoNum type="arabicParenR"/>
            </a:pPr>
            <a:r>
              <a:rPr lang="cs-CZ" dirty="0" smtClean="0"/>
              <a:t>střevní dezinfekce</a:t>
            </a:r>
          </a:p>
          <a:p>
            <a:pPr marL="342900" indent="-342900">
              <a:buAutoNum type="arabicParenR"/>
            </a:pPr>
            <a:r>
              <a:rPr lang="cs-CZ" dirty="0" smtClean="0"/>
              <a:t>není, jelikož neovlivňuje přirozenou</a:t>
            </a:r>
          </a:p>
          <a:p>
            <a:pPr marL="342900" indent="-342900"/>
            <a:r>
              <a:rPr lang="cs-CZ" dirty="0" smtClean="0"/>
              <a:t>mikroflóru střeva</a:t>
            </a:r>
          </a:p>
          <a:p>
            <a:pPr marL="342900" indent="-342900"/>
            <a:r>
              <a:rPr lang="cs-CZ" dirty="0" smtClean="0"/>
              <a:t>3) při alergických reakcích složek léčiva,</a:t>
            </a:r>
          </a:p>
          <a:p>
            <a:pPr marL="342900" indent="-342900"/>
            <a:r>
              <a:rPr lang="cs-CZ" dirty="0" smtClean="0"/>
              <a:t>při těžkých poruchách jater a ledvin</a:t>
            </a:r>
          </a:p>
          <a:p>
            <a:pPr marL="342900" indent="-342900"/>
            <a:r>
              <a:rPr lang="cs-CZ" dirty="0" smtClean="0"/>
              <a:t>4) běžné jako při používání jiných léčiv</a:t>
            </a:r>
          </a:p>
          <a:p>
            <a:pPr marL="342900" indent="-342900"/>
            <a:endParaRPr lang="cs-CZ" dirty="0"/>
          </a:p>
        </p:txBody>
      </p:sp>
      <p:pic>
        <p:nvPicPr>
          <p:cNvPr id="7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714380" cy="60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Farmakokinetika:</a:t>
            </a:r>
            <a:endParaRPr lang="cs-CZ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15637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3131840" y="3717032"/>
            <a:ext cx="1857388" cy="646331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   systémové způsoby podání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149080"/>
            <a:ext cx="88623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09120"/>
            <a:ext cx="11623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636912"/>
            <a:ext cx="13863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420888"/>
            <a:ext cx="1296144" cy="111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ovéPole 15"/>
          <p:cNvSpPr txBox="1"/>
          <p:nvPr/>
        </p:nvSpPr>
        <p:spPr>
          <a:xfrm>
            <a:off x="6948264" y="2924944"/>
            <a:ext cx="172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intramuskulárně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236296" y="3429000"/>
            <a:ext cx="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rektálně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308304" y="3933056"/>
            <a:ext cx="78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orálně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164288" y="443711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inhalačně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020272" y="4869160"/>
            <a:ext cx="145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intravenózně</a:t>
            </a:r>
            <a:endParaRPr lang="cs-CZ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348880"/>
            <a:ext cx="1152128" cy="9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ovéPole 21"/>
          <p:cNvSpPr txBox="1"/>
          <p:nvPr/>
        </p:nvSpPr>
        <p:spPr>
          <a:xfrm>
            <a:off x="7092280" y="5373216"/>
            <a:ext cx="12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subkutánně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403648" y="6093296"/>
            <a:ext cx="686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Přiřaďte vpravo umístěné způsoby podání léčiv k jednotlivým obrázkům:</a:t>
            </a:r>
            <a:endParaRPr lang="cs-CZ" dirty="0">
              <a:solidFill>
                <a:srgbClr val="20209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48064" y="3645024"/>
            <a:ext cx="172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intramuskulárně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491880" y="5733256"/>
            <a:ext cx="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rektálně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115616" y="3789040"/>
            <a:ext cx="78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orálně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436096" y="551723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inhalačně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187624" y="5589240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intravenózně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275856" y="3284984"/>
            <a:ext cx="12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subkutánně</a:t>
            </a:r>
            <a:endParaRPr lang="cs-CZ" dirty="0"/>
          </a:p>
        </p:txBody>
      </p:sp>
      <p:pic>
        <p:nvPicPr>
          <p:cNvPr id="25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877272"/>
            <a:ext cx="714380" cy="601735"/>
          </a:xfrm>
          <a:prstGeom prst="rect">
            <a:avLst/>
          </a:prstGeom>
          <a:noFill/>
        </p:spPr>
      </p:pic>
      <p:sp>
        <p:nvSpPr>
          <p:cNvPr id="31" name="TextovéPole 30"/>
          <p:cNvSpPr txBox="1"/>
          <p:nvPr/>
        </p:nvSpPr>
        <p:spPr>
          <a:xfrm>
            <a:off x="899592" y="26369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635896" y="24208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6084168" y="31409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691680" y="41490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283968" y="530120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5364088" y="42210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179512" y="1196752"/>
            <a:ext cx="85587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zabývá se tím, co se děje s daným léčivem v organismu po jeho podání</a:t>
            </a:r>
          </a:p>
          <a:p>
            <a:r>
              <a:rPr lang="cs-CZ" dirty="0" smtClean="0"/>
              <a:t>- zahrnuje 4 procesy: absorpci (vstřebání), distribuci (rozptýlení), metabolismus (přeměna)</a:t>
            </a:r>
          </a:p>
          <a:p>
            <a:r>
              <a:rPr lang="cs-CZ" dirty="0" smtClean="0"/>
              <a:t>a exkreci (vyloučení)</a:t>
            </a:r>
          </a:p>
          <a:p>
            <a:r>
              <a:rPr lang="cs-CZ" dirty="0" smtClean="0"/>
              <a:t>- absorpce léčiva je podmíněna způsobem podání, strukturou léčiva, charakteristikou </a:t>
            </a:r>
          </a:p>
          <a:p>
            <a:r>
              <a:rPr lang="cs-CZ" dirty="0" smtClean="0"/>
              <a:t>prostředí a stavem pacienta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1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Rychlost nástupu účinků léčiva v závislosti na způsobu podání: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95404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644008" y="1988840"/>
            <a:ext cx="4214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Intravenózní aplikace – nástup účinku je </a:t>
            </a:r>
          </a:p>
          <a:p>
            <a:r>
              <a:rPr lang="cs-CZ" sz="1600" dirty="0" smtClean="0"/>
              <a:t>téměř okamžitý (zpravidla do 2 minut).</a:t>
            </a:r>
          </a:p>
          <a:p>
            <a:r>
              <a:rPr lang="cs-CZ" sz="1600" dirty="0" smtClean="0"/>
              <a:t>Intramuskulární aplikace – rychlý </a:t>
            </a:r>
          </a:p>
          <a:p>
            <a:r>
              <a:rPr lang="cs-CZ" sz="1600" dirty="0" smtClean="0"/>
              <a:t>nástup účinků je způsoben bohatým</a:t>
            </a:r>
          </a:p>
          <a:p>
            <a:r>
              <a:rPr lang="cs-CZ" sz="1600" dirty="0" smtClean="0"/>
              <a:t> prokrvením (zpravidla 10 – 15 minut).</a:t>
            </a:r>
          </a:p>
          <a:p>
            <a:r>
              <a:rPr lang="cs-CZ" sz="1600" dirty="0" smtClean="0"/>
              <a:t>Zpožděný nástup účinku u subkutánního podání souvisí s menším prokrvením (zpravidla 15 – 20 minut).</a:t>
            </a:r>
          </a:p>
          <a:p>
            <a:r>
              <a:rPr lang="cs-CZ" sz="1600" dirty="0" smtClean="0"/>
              <a:t>Orální způsob je pomalý vzhledem k tomu, </a:t>
            </a:r>
          </a:p>
          <a:p>
            <a:r>
              <a:rPr lang="cs-CZ" sz="1600" dirty="0" smtClean="0"/>
              <a:t>že tableta se musí nejprve rozpadnout a </a:t>
            </a:r>
          </a:p>
          <a:p>
            <a:r>
              <a:rPr lang="cs-CZ" sz="1600" dirty="0" smtClean="0"/>
              <a:t>poté rozpustit v žaludeční šťávě (zpravidla</a:t>
            </a:r>
          </a:p>
          <a:p>
            <a:r>
              <a:rPr lang="cs-CZ" sz="1600" dirty="0" smtClean="0"/>
              <a:t>do 30 minut).</a:t>
            </a:r>
            <a:endParaRPr lang="cs-CZ" sz="16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1" y="5131641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Další procesy farmakokinetiky: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Distribucí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rozumíme přestup léčiva z krevního řečiště do tkání a orgánů.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Metabolismus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je přeměna určitého podílu léčiva v metabolicky aktivních orgánech (játra, střeva, plíce, ledviny) na farmakologicky aktivnější nebo deaktivované formy.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Exkrece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(vylučování) je vyloučení samotného léčiva nebo jeho metabolitů z organismu.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Faktory ovlivňující vstřebávání léčiv vzhledem k charakteristice prostředí: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5043494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sz="1900" dirty="0" smtClean="0">
                <a:solidFill>
                  <a:schemeClr val="accent6">
                    <a:lumMod val="75000"/>
                  </a:schemeClr>
                </a:solidFill>
              </a:rPr>
              <a:t>pH </a:t>
            </a:r>
          </a:p>
          <a:p>
            <a:pPr>
              <a:buNone/>
            </a:pPr>
            <a:r>
              <a:rPr lang="cs-CZ" sz="1900" dirty="0" smtClean="0"/>
              <a:t>Kyselina acetylsalicylová se řadí mezi slabé </a:t>
            </a:r>
          </a:p>
          <a:p>
            <a:pPr>
              <a:buNone/>
            </a:pPr>
            <a:r>
              <a:rPr lang="cs-CZ" sz="1900" dirty="0" smtClean="0"/>
              <a:t>kyseliny. V prostředí žaludeční šťávy (pH = 1-2) </a:t>
            </a:r>
          </a:p>
          <a:p>
            <a:pPr>
              <a:buNone/>
            </a:pPr>
            <a:r>
              <a:rPr lang="cs-CZ" sz="1900" dirty="0" smtClean="0"/>
              <a:t>je potlačena její disociace, proto je tato látka </a:t>
            </a:r>
          </a:p>
          <a:p>
            <a:pPr>
              <a:buNone/>
            </a:pPr>
            <a:r>
              <a:rPr lang="cs-CZ" sz="1900" dirty="0" smtClean="0"/>
              <a:t>dobře vstřebatelná.</a:t>
            </a:r>
          </a:p>
          <a:p>
            <a:pPr>
              <a:buFontTx/>
              <a:buChar char="-"/>
            </a:pPr>
            <a:r>
              <a:rPr lang="cs-CZ" sz="1900" dirty="0" smtClean="0">
                <a:solidFill>
                  <a:schemeClr val="accent6">
                    <a:lumMod val="75000"/>
                  </a:schemeClr>
                </a:solidFill>
              </a:rPr>
              <a:t>požitá strava</a:t>
            </a:r>
          </a:p>
          <a:p>
            <a:pPr>
              <a:buNone/>
            </a:pPr>
            <a:r>
              <a:rPr lang="cs-CZ" sz="1900" dirty="0" smtClean="0"/>
              <a:t>Při léčbě tetracyklinovými antibiotiky se </a:t>
            </a:r>
          </a:p>
          <a:p>
            <a:pPr>
              <a:buNone/>
            </a:pPr>
            <a:r>
              <a:rPr lang="cs-CZ" sz="1900" dirty="0" smtClean="0"/>
              <a:t>nesmějí konzumovat současně mléčné výrobky, </a:t>
            </a:r>
          </a:p>
          <a:p>
            <a:pPr>
              <a:buNone/>
            </a:pPr>
            <a:r>
              <a:rPr lang="cs-CZ" sz="1900" dirty="0" smtClean="0"/>
              <a:t>které obsahují Ca</a:t>
            </a:r>
            <a:r>
              <a:rPr lang="cs-CZ" sz="1900" baseline="30000" dirty="0" smtClean="0"/>
              <a:t>2+ </a:t>
            </a:r>
            <a:r>
              <a:rPr lang="cs-CZ" sz="1900" dirty="0" smtClean="0"/>
              <a:t>ionty, jelikož dochází ke vzniku </a:t>
            </a:r>
          </a:p>
          <a:p>
            <a:pPr>
              <a:buNone/>
            </a:pPr>
            <a:r>
              <a:rPr lang="cs-CZ" sz="1900" dirty="0" smtClean="0"/>
              <a:t>nerozpustných </a:t>
            </a:r>
            <a:r>
              <a:rPr lang="cs-CZ" sz="1900" dirty="0" err="1" smtClean="0"/>
              <a:t>chelátů</a:t>
            </a:r>
            <a:r>
              <a:rPr lang="cs-CZ" sz="1900" dirty="0" smtClean="0"/>
              <a:t>, a tím se snižuje účinek </a:t>
            </a:r>
          </a:p>
          <a:p>
            <a:pPr>
              <a:buNone/>
            </a:pPr>
            <a:r>
              <a:rPr lang="cs-CZ" sz="1900" dirty="0" smtClean="0"/>
              <a:t>léčiva.</a:t>
            </a:r>
          </a:p>
          <a:p>
            <a:pPr>
              <a:buFontTx/>
              <a:buChar char="-"/>
            </a:pPr>
            <a:r>
              <a:rPr lang="cs-CZ" sz="1900" dirty="0" err="1" smtClean="0">
                <a:solidFill>
                  <a:schemeClr val="accent6">
                    <a:lumMod val="75000"/>
                  </a:schemeClr>
                </a:solidFill>
              </a:rPr>
              <a:t>motalita</a:t>
            </a:r>
            <a:r>
              <a:rPr lang="cs-CZ" sz="19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cs-CZ" sz="1900" dirty="0" smtClean="0"/>
              <a:t> Zrychlení průchodu látek TS snižuje jejich vstřebatelnost.</a:t>
            </a:r>
          </a:p>
          <a:p>
            <a:pPr>
              <a:buFontTx/>
              <a:buChar char="-"/>
            </a:pPr>
            <a:r>
              <a:rPr lang="cs-CZ" sz="1900" dirty="0" smtClean="0">
                <a:solidFill>
                  <a:schemeClr val="accent6">
                    <a:lumMod val="75000"/>
                  </a:schemeClr>
                </a:solidFill>
              </a:rPr>
              <a:t>střevní bakterie </a:t>
            </a:r>
          </a:p>
          <a:p>
            <a:pPr>
              <a:buNone/>
            </a:pPr>
            <a:r>
              <a:rPr lang="cs-CZ" sz="1900" dirty="0" smtClean="0"/>
              <a:t>Ovlivňují metabolismus některých léčiv.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6286512" y="1571612"/>
          <a:ext cx="1526703" cy="1285884"/>
        </p:xfrm>
        <a:graphic>
          <a:graphicData uri="http://schemas.openxmlformats.org/presentationml/2006/ole">
            <p:oleObj spid="_x0000_s20481" name="ChemSketch" r:id="rId4" imgW="1066680" imgH="899280" progId="ACD.ChemSketch.20">
              <p:embed/>
            </p:oleObj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643570" y="3286124"/>
          <a:ext cx="2964765" cy="1571636"/>
        </p:xfrm>
        <a:graphic>
          <a:graphicData uri="http://schemas.openxmlformats.org/presentationml/2006/ole">
            <p:oleObj spid="_x0000_s20482" name="ChemSketch" r:id="rId5" imgW="2426040" imgH="1286280" progId="ACD.ChemSketch.20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857884" y="2857496"/>
            <a:ext cx="204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kys</a:t>
            </a:r>
            <a:r>
              <a:rPr lang="cs-CZ" dirty="0" smtClean="0"/>
              <a:t>. acetylsalicylová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29388" y="4929198"/>
            <a:ext cx="117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tetracyklin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Faktory ovlivňující vstřebávání léčiv vzhledem k vlastnostem léčiva: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2952328" cy="1584177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sz="3100" dirty="0" smtClean="0">
                <a:solidFill>
                  <a:schemeClr val="accent6">
                    <a:lumMod val="75000"/>
                  </a:schemeClr>
                </a:solidFill>
              </a:rPr>
              <a:t>polarita</a:t>
            </a:r>
          </a:p>
          <a:p>
            <a:pPr>
              <a:buFontTx/>
              <a:buChar char="-"/>
            </a:pPr>
            <a:r>
              <a:rPr lang="cs-CZ" sz="3100" dirty="0" err="1" smtClean="0">
                <a:solidFill>
                  <a:schemeClr val="accent6">
                    <a:lumMod val="75000"/>
                  </a:schemeClr>
                </a:solidFill>
              </a:rPr>
              <a:t>disociovatelnost</a:t>
            </a:r>
            <a:endParaRPr lang="cs-CZ" sz="31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3100" dirty="0" smtClean="0">
                <a:solidFill>
                  <a:schemeClr val="accent6">
                    <a:lumMod val="75000"/>
                  </a:schemeClr>
                </a:solidFill>
              </a:rPr>
              <a:t>velikost a tvar</a:t>
            </a:r>
          </a:p>
          <a:p>
            <a:pPr>
              <a:buFontTx/>
              <a:buChar char="-"/>
            </a:pPr>
            <a:r>
              <a:rPr lang="cs-CZ" sz="3100" dirty="0" smtClean="0">
                <a:solidFill>
                  <a:schemeClr val="accent6">
                    <a:lumMod val="75000"/>
                  </a:schemeClr>
                </a:solidFill>
              </a:rPr>
              <a:t>stereochemie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1900" dirty="0" smtClean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915816" y="3068960"/>
          <a:ext cx="2547831" cy="1494901"/>
        </p:xfrm>
        <a:graphic>
          <a:graphicData uri="http://schemas.openxmlformats.org/presentationml/2006/ole">
            <p:oleObj spid="_x0000_s19457" name="ChemSketch" r:id="rId4" imgW="1871472" imgH="1094232" progId="ACD.ChemSketch.20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652120" y="3068960"/>
          <a:ext cx="2915816" cy="1405765"/>
        </p:xfrm>
        <a:graphic>
          <a:graphicData uri="http://schemas.openxmlformats.org/presentationml/2006/ole">
            <p:oleObj spid="_x0000_s19459" name="ChemSketch" r:id="rId5" imgW="2219040" imgH="1069920" progId="ACD.ChemSketch.20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139952" y="450912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morfin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84168" y="4509120"/>
            <a:ext cx="250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heroin = </a:t>
            </a:r>
            <a:r>
              <a:rPr lang="cs-CZ" dirty="0" err="1" smtClean="0"/>
              <a:t>diacetylmorfinu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139952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cs-CZ" dirty="0" smtClean="0"/>
              <a:t>ÚČINKY MORFINU A HEROINU:</a:t>
            </a:r>
          </a:p>
          <a:p>
            <a:pPr algn="just">
              <a:buNone/>
            </a:pPr>
            <a:r>
              <a:rPr lang="cs-CZ" dirty="0" smtClean="0"/>
              <a:t>Heroin vyvolává silnější účinky než morfin,</a:t>
            </a:r>
          </a:p>
          <a:p>
            <a:pPr algn="just">
              <a:buNone/>
            </a:pPr>
            <a:r>
              <a:rPr lang="cs-CZ" dirty="0" smtClean="0"/>
              <a:t>jelikož je méně polární, a tím lépe prochází </a:t>
            </a:r>
          </a:p>
          <a:p>
            <a:pPr algn="just">
              <a:buNone/>
            </a:pPr>
            <a:r>
              <a:rPr lang="cs-CZ" dirty="0" err="1" smtClean="0"/>
              <a:t>biomembránami</a:t>
            </a:r>
            <a:r>
              <a:rPr lang="cs-CZ" dirty="0" smtClean="0"/>
              <a:t> do mozku.</a:t>
            </a:r>
            <a:endParaRPr lang="cs-CZ" dirty="0"/>
          </a:p>
        </p:txBody>
      </p:sp>
      <p:pic>
        <p:nvPicPr>
          <p:cNvPr id="10" name="Obrázek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97152"/>
            <a:ext cx="33123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4067944" y="522920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Účinná látky </a:t>
            </a:r>
            <a:r>
              <a:rPr lang="cs-CZ" dirty="0" err="1" smtClean="0"/>
              <a:t>thalidomid</a:t>
            </a:r>
            <a:r>
              <a:rPr lang="cs-CZ" dirty="0" smtClean="0"/>
              <a:t> tvoří dva </a:t>
            </a:r>
            <a:r>
              <a:rPr lang="cs-CZ" dirty="0" err="1" smtClean="0"/>
              <a:t>enantiomery</a:t>
            </a:r>
            <a:r>
              <a:rPr lang="cs-CZ" dirty="0" smtClean="0"/>
              <a:t>, které se liší biologickými účinky.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820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Při dávkování léčiv je třeba brát zřetel na stav pacienta, aby se předešlo výskytu nežádoucích účinků. Limitující jsou zejména následující 4 faktory: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Faktory ovlivňující vstřebávání léčiv vzhledem k nemocnému: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467544" y="242088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věk</a:t>
            </a:r>
          </a:p>
          <a:p>
            <a:pPr>
              <a:buNone/>
            </a:pPr>
            <a:r>
              <a:rPr lang="cs-CZ" dirty="0" smtClean="0"/>
              <a:t>Odlišnost je především u malých dětí a starších osob.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pohlaví</a:t>
            </a:r>
          </a:p>
          <a:p>
            <a:pPr>
              <a:buNone/>
            </a:pPr>
            <a:r>
              <a:rPr lang="cs-CZ" dirty="0" smtClean="0"/>
              <a:t>Pozor musíme dát zejména při aplikaci léčiv těhotným a kojícím ženám.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tělesná hmotnost</a:t>
            </a:r>
          </a:p>
          <a:p>
            <a:pPr>
              <a:buNone/>
            </a:pPr>
            <a:r>
              <a:rPr lang="cs-CZ" dirty="0" smtClean="0"/>
              <a:t>Uplatňuje se např. při určení dávky pro celkovou anestezii.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aktuální zdravotní stav</a:t>
            </a:r>
          </a:p>
          <a:p>
            <a:pPr>
              <a:buNone/>
            </a:pPr>
            <a:r>
              <a:rPr lang="cs-CZ" dirty="0" smtClean="0"/>
              <a:t>Nebezpečí hrozí v případě poškození metabolicky důležitých orgánů.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3250" name="Picture 2" descr="http://sirmi.ic.cz/deti/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869160"/>
            <a:ext cx="4436532" cy="1368152"/>
          </a:xfrm>
          <a:prstGeom prst="rect">
            <a:avLst/>
          </a:prstGeom>
          <a:noFill/>
        </p:spPr>
      </p:pic>
      <p:pic>
        <p:nvPicPr>
          <p:cNvPr id="53252" name="Picture 4" descr="http://media.rozhlas.cz/_obrazek/0012335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36912"/>
            <a:ext cx="181048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Nežádoucí účinky léčiv: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52565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3212976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Závažné nežádoucí účinky se mohou projevit různým způsobem: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pozdní 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mutagenní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teratogenní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alergenní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karcinogenní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poškozením orgánu</a:t>
            </a:r>
          </a:p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kardiotoxické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hepatotoxické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nefrotoxické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08104" y="1268760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Nežádoucí účinky může vyvolat:</a:t>
            </a:r>
          </a:p>
          <a:p>
            <a:pPr>
              <a:buFontTx/>
              <a:buChar char="-"/>
            </a:pPr>
            <a:r>
              <a:rPr lang="cs-CZ" dirty="0" smtClean="0"/>
              <a:t>alkohol</a:t>
            </a:r>
          </a:p>
          <a:p>
            <a:pPr>
              <a:buFontTx/>
              <a:buChar char="-"/>
            </a:pPr>
            <a:r>
              <a:rPr lang="cs-CZ" dirty="0" smtClean="0"/>
              <a:t>jiný lék</a:t>
            </a:r>
          </a:p>
          <a:p>
            <a:pPr>
              <a:buFontTx/>
              <a:buChar char="-"/>
            </a:pPr>
            <a:r>
              <a:rPr lang="cs-CZ" dirty="0" smtClean="0"/>
              <a:t>předávkování</a:t>
            </a:r>
          </a:p>
          <a:p>
            <a:pPr>
              <a:buFontTx/>
              <a:buChar char="-"/>
            </a:pPr>
            <a:r>
              <a:rPr lang="cs-CZ" dirty="0" smtClean="0"/>
              <a:t>potravina</a:t>
            </a:r>
          </a:p>
          <a:p>
            <a:pPr>
              <a:buFontTx/>
              <a:buChar char="-"/>
            </a:pPr>
            <a:r>
              <a:rPr lang="cs-CZ" dirty="0" smtClean="0"/>
              <a:t>chemická látka z okolí</a:t>
            </a:r>
          </a:p>
          <a:p>
            <a:pPr>
              <a:buFontTx/>
              <a:buChar char="-"/>
            </a:pPr>
            <a:r>
              <a:rPr lang="cs-CZ" dirty="0" smtClean="0"/>
              <a:t>sluneční záření</a:t>
            </a:r>
          </a:p>
          <a:p>
            <a:pPr>
              <a:buFontTx/>
              <a:buChar char="-"/>
            </a:pPr>
            <a:r>
              <a:rPr lang="cs-CZ" dirty="0" smtClean="0"/>
              <a:t>nedostatečný věk</a:t>
            </a:r>
          </a:p>
          <a:p>
            <a:pPr>
              <a:buFontTx/>
              <a:buChar char="-"/>
            </a:pPr>
            <a:r>
              <a:rPr lang="cs-CZ" dirty="0" smtClean="0"/>
              <a:t> atd.</a:t>
            </a:r>
            <a:endParaRPr lang="cs-CZ" dirty="0"/>
          </a:p>
        </p:txBody>
      </p:sp>
      <p:pic>
        <p:nvPicPr>
          <p:cNvPr id="50178" name="Picture 2" descr="C:\Users\ivona\AppData\Local\Microsoft\Windows\Temporary Internet Files\Content.IE5\06CNJ4P1\MC90041132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5661248"/>
            <a:ext cx="1082302" cy="86409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923928" y="58772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ČTĚTE POZORNĚ PŘÍBALOVÝ LETÁK !!!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50179" name="il_fi" descr="Fetal-Alcohol-Syndrom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861048"/>
            <a:ext cx="109313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http://www.neaohs.com/wp-includes/images/clipart/clipart.allerg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077072"/>
            <a:ext cx="1512168" cy="1512168"/>
          </a:xfrm>
          <a:prstGeom prst="rect">
            <a:avLst/>
          </a:prstGeom>
          <a:noFill/>
        </p:spPr>
      </p:pic>
      <p:pic>
        <p:nvPicPr>
          <p:cNvPr id="50183" name="Picture 7" descr="http://www.stefajir.cz/files/Cirh%C3%B3z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3717032"/>
            <a:ext cx="1944216" cy="202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Význam dodržování dávkovacího intervalu: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3829048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lphaLcParenR"/>
            </a:pPr>
            <a:r>
              <a:rPr lang="cs-CZ" sz="2000" b="1" dirty="0" smtClean="0"/>
              <a:t>časový průběh koncentrace léčiva při pravidelném podávání</a:t>
            </a:r>
          </a:p>
          <a:p>
            <a:pPr marL="457200" indent="-457200">
              <a:buNone/>
            </a:pPr>
            <a:r>
              <a:rPr lang="cs-CZ" sz="1900" dirty="0" smtClean="0"/>
              <a:t>-       nová dávka je podávána před </a:t>
            </a:r>
          </a:p>
          <a:p>
            <a:pPr marL="457200" indent="-457200">
              <a:buNone/>
            </a:pPr>
            <a:r>
              <a:rPr lang="cs-CZ" sz="1900" dirty="0" smtClean="0"/>
              <a:t>        úplnou eliminací původní dávky, po čase se vytvoří rovnováha –  </a:t>
            </a:r>
          </a:p>
          <a:p>
            <a:pPr marL="457200" indent="-457200">
              <a:buNone/>
            </a:pPr>
            <a:r>
              <a:rPr lang="cs-CZ" sz="1900" dirty="0" smtClean="0"/>
              <a:t>         koncentrace léčiva v organismu je </a:t>
            </a:r>
          </a:p>
          <a:p>
            <a:pPr marL="457200" indent="-457200">
              <a:buNone/>
            </a:pPr>
            <a:r>
              <a:rPr lang="cs-CZ" sz="1900" dirty="0" smtClean="0"/>
              <a:t>         konstantní</a:t>
            </a:r>
          </a:p>
          <a:p>
            <a:pPr marL="457200" indent="-457200">
              <a:buAutoNum type="alphaLcParenR" startAt="2"/>
            </a:pPr>
            <a:r>
              <a:rPr lang="cs-CZ" sz="2000" b="1" dirty="0" smtClean="0"/>
              <a:t>časový průběh koncentrace léčiva při nepravidelném podávání</a:t>
            </a:r>
          </a:p>
          <a:p>
            <a:pPr marL="457200" indent="-457200">
              <a:buFontTx/>
              <a:buChar char="-"/>
            </a:pPr>
            <a:r>
              <a:rPr lang="cs-CZ" sz="1900" dirty="0" smtClean="0"/>
              <a:t>při vynechání např. dvou dávek léčiva, poklesne koncentrace pod prahovou hodnotu, tím je menší šance na uzdravení – pozor: antibiotika</a:t>
            </a:r>
          </a:p>
          <a:p>
            <a:pPr marL="457200" indent="-457200">
              <a:buNone/>
            </a:pPr>
            <a:endParaRPr lang="cs-CZ" sz="1800" dirty="0" smtClean="0"/>
          </a:p>
          <a:p>
            <a:pPr marL="457200" indent="-457200">
              <a:buNone/>
            </a:pPr>
            <a:endParaRPr lang="cs-CZ" sz="2000" b="1" dirty="0" smtClean="0"/>
          </a:p>
        </p:txBody>
      </p:sp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72816"/>
            <a:ext cx="40454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93096"/>
            <a:ext cx="43826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cs-CZ" dirty="0" smtClean="0"/>
              <a:t>Speciální farmakologie: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435280" cy="5126055"/>
          </a:xfrm>
        </p:spPr>
        <p:txBody>
          <a:bodyPr/>
          <a:lstStyle/>
          <a:p>
            <a:pPr algn="just">
              <a:buNone/>
            </a:pPr>
            <a:r>
              <a:rPr lang="cs-CZ" sz="1600" dirty="0" smtClean="0">
                <a:solidFill>
                  <a:srgbClr val="202090"/>
                </a:solidFill>
              </a:rPr>
              <a:t> Než přistoupíme ke konkrétním skupinám léčiv, uděláme si malý kvíz. Na krabičkách od léků, které můžete najít v domácí lékárničce, jste se jistě setkali s odborným názvem pro danou skupinu léčiv, která odpovídá indikaci. Zde jsou tyto názvy zapsané v levém sloupečku. V pravém sloupci se nám přeházelo jejich použití. Přiřaďte pojmy v pravém sloupci k levému tak, aby si navzájem </a:t>
            </a:r>
            <a:r>
              <a:rPr lang="cs-CZ" sz="1600" dirty="0" smtClean="0"/>
              <a:t>odpovídaly.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7224" y="2071678"/>
            <a:ext cx="185738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1) analgetika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7224" y="2500306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2) anestetika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7224" y="2928934"/>
            <a:ext cx="185474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just"/>
            <a:r>
              <a:rPr lang="cs-CZ" dirty="0" smtClean="0"/>
              <a:t>3) antihistaminika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57224" y="3357562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4) antibiotika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7224" y="3786190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5) laxativa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57224" y="4214818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6) </a:t>
            </a:r>
            <a:r>
              <a:rPr lang="cs-CZ" dirty="0" err="1" smtClean="0"/>
              <a:t>expectorantia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7224" y="4643446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7) antiseptika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57224" y="5072074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8) </a:t>
            </a:r>
            <a:r>
              <a:rPr lang="cs-CZ" dirty="0" err="1" smtClean="0"/>
              <a:t>antacida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7224" y="5500702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9) hypnotika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57224" y="5929330"/>
            <a:ext cx="1857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10) antiflogistika</a:t>
            </a:r>
            <a:endParaRPr lang="cs-CZ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428992" y="2071678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látky snižující či potlačující bolest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428992" y="2500306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látky produkované mikroorganismy ničící jiné mikroorganismy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428992" y="2928935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látky způsobující vratnou ztrátu bolesti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428992" y="3357563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látky snižující kyselost žaludečních šťáv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428992" y="3786191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látky způsobující útlum CNS vedoucí ke spánku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428992" y="4214819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F) látky s protizánětlivými účinky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428992" y="4714885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G) látky tlumící alergickou reakci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428992" y="5143513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H) projímadla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428992" y="5572141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CH) látky ničící mikroorganismy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428992" y="6000769"/>
            <a:ext cx="500066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I) látky napomáhající k vykašlávání sekretu z dýchacích cest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24000" y="6408000"/>
            <a:ext cx="396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1A, 2C, 3G, 4B, 5H, 6I, 7CH, 8D, 9E, 10F</a:t>
            </a:r>
            <a:endParaRPr lang="cs-CZ" dirty="0"/>
          </a:p>
        </p:txBody>
      </p:sp>
      <p:pic>
        <p:nvPicPr>
          <p:cNvPr id="25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714380" cy="60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léčiv: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00105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00100" y="3929066"/>
          <a:ext cx="1761921" cy="1428760"/>
        </p:xfrm>
        <a:graphic>
          <a:graphicData uri="http://schemas.openxmlformats.org/presentationml/2006/ole">
            <p:oleObj spid="_x0000_s1026" name="ChemSketch" r:id="rId9" imgW="734400" imgH="594360" progId="ACD.ChemSketch.20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500166" y="5929330"/>
            <a:ext cx="326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Jak se jmenuje nauka o léčivech?</a:t>
            </a:r>
            <a:endParaRPr lang="cs-CZ" dirty="0">
              <a:solidFill>
                <a:srgbClr val="20209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86446" y="5929330"/>
            <a:ext cx="1454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i="1" dirty="0" smtClean="0">
                <a:cs typeface="Times New Roman" pitchFamily="18" charset="0"/>
              </a:rPr>
              <a:t>Farmakologie</a:t>
            </a:r>
            <a:endParaRPr lang="cs-CZ" i="1" dirty="0"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3571876"/>
            <a:ext cx="1357322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5786454"/>
            <a:ext cx="714380" cy="601735"/>
          </a:xfrm>
          <a:prstGeom prst="rect">
            <a:avLst/>
          </a:prstGeom>
          <a:noFill/>
        </p:spPr>
      </p:pic>
      <p:pic>
        <p:nvPicPr>
          <p:cNvPr id="10" name="il_fi" descr="http://www.temnakomora.cz/uploaded_files/1466_20100223170432.jpg"/>
          <p:cNvPicPr/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851920" y="3789040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7729534" cy="1143008"/>
          </a:xfrm>
        </p:spPr>
        <p:txBody>
          <a:bodyPr>
            <a:normAutofit fontScale="90000"/>
          </a:bodyPr>
          <a:lstStyle/>
          <a:p>
            <a:pPr algn="l"/>
            <a:r>
              <a:rPr lang="cs-CZ" sz="1800" dirty="0" smtClean="0">
                <a:solidFill>
                  <a:srgbClr val="202090"/>
                </a:solidFill>
              </a:rPr>
              <a:t/>
            </a:r>
            <a:br>
              <a:rPr lang="cs-CZ" sz="1800" dirty="0" smtClean="0">
                <a:solidFill>
                  <a:srgbClr val="202090"/>
                </a:solidFill>
              </a:rPr>
            </a:br>
            <a:r>
              <a:rPr lang="cs-CZ" sz="1800" dirty="0" smtClean="0">
                <a:solidFill>
                  <a:srgbClr val="202090"/>
                </a:solidFill>
              </a:rPr>
              <a:t/>
            </a:r>
            <a:br>
              <a:rPr lang="cs-CZ" sz="1800" dirty="0" smtClean="0">
                <a:solidFill>
                  <a:srgbClr val="202090"/>
                </a:solidFill>
              </a:rPr>
            </a:br>
            <a:r>
              <a:rPr lang="cs-CZ" sz="2000" dirty="0" smtClean="0">
                <a:solidFill>
                  <a:srgbClr val="202090"/>
                </a:solidFill>
              </a:rPr>
              <a:t>Pokud jste úspěšně zvládli první úkol, můžete se pustit do řešení úkolu druhého. Na obrázcích máte k dispozici několik krabiček od léků, které odpovídající výše uvedeným indikačním skupinám. Pokuste se je k sobě správně přiřadit.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922962" y="1505873"/>
            <a:ext cx="7687946" cy="4930151"/>
            <a:chOff x="922962" y="1505873"/>
            <a:chExt cx="7687946" cy="4930151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2962" y="1505874"/>
              <a:ext cx="214564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4399" y="2863196"/>
              <a:ext cx="139935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6168" y="1505874"/>
              <a:ext cx="187756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5838" y="4149080"/>
              <a:ext cx="93122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66036" y="4149080"/>
              <a:ext cx="714380" cy="228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3292" y="2791758"/>
              <a:ext cx="183922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51920" y="4000504"/>
              <a:ext cx="1071570" cy="1953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37936" y="1505873"/>
              <a:ext cx="1857388" cy="1928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29256" y="3929066"/>
              <a:ext cx="898921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86578" y="3714752"/>
              <a:ext cx="1824330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ovéPole 12"/>
          <p:cNvSpPr txBox="1"/>
          <p:nvPr/>
        </p:nvSpPr>
        <p:spPr>
          <a:xfrm>
            <a:off x="428596" y="1428736"/>
            <a:ext cx="47641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10.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1472" y="4071942"/>
            <a:ext cx="35939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0034" y="2786058"/>
            <a:ext cx="35939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357950" y="3786190"/>
            <a:ext cx="35939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357554" y="4000504"/>
            <a:ext cx="35939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000628" y="3929066"/>
            <a:ext cx="35939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6.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71670" y="4071942"/>
            <a:ext cx="35939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7.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643570" y="1428736"/>
            <a:ext cx="35939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8.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071802" y="1428736"/>
            <a:ext cx="35939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9.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928926" y="2714620"/>
            <a:ext cx="35939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pic>
        <p:nvPicPr>
          <p:cNvPr id="23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357166"/>
            <a:ext cx="714380" cy="60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Celková anestetika: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1934" y="3929066"/>
            <a:ext cx="4643502" cy="20002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 smtClean="0"/>
              <a:t>látky navozující stav celkové anestézie (zahrnuje snížení vnímání bolesti, navození bezvědomí, svalová relaxace, útlum reflexů)</a:t>
            </a:r>
          </a:p>
          <a:p>
            <a:pPr>
              <a:buFontTx/>
              <a:buChar char="-"/>
            </a:pPr>
            <a:r>
              <a:rPr lang="cs-CZ" sz="1800" dirty="0" smtClean="0"/>
              <a:t>ne všechny anestetika mají tyto účinky – používají se kombinovaně v menších dávkách</a:t>
            </a:r>
            <a:endParaRPr lang="cs-CZ" sz="2400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500826" y="1857364"/>
          <a:ext cx="2126937" cy="1143008"/>
        </p:xfrm>
        <a:graphic>
          <a:graphicData uri="http://schemas.openxmlformats.org/presentationml/2006/ole">
            <p:oleObj spid="_x0000_s25602" name="ChemSketch" r:id="rId4" imgW="1145880" imgH="615600" progId="ACD.ChemSketch.20">
              <p:embed/>
            </p:oleObj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929066"/>
            <a:ext cx="26742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642910" y="1357298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11A60A"/>
                </a:solidFill>
              </a:rPr>
              <a:t>Zajímavost:</a:t>
            </a:r>
          </a:p>
          <a:p>
            <a:pPr algn="just"/>
            <a:r>
              <a:rPr lang="cs-CZ" sz="1600" dirty="0" smtClean="0">
                <a:solidFill>
                  <a:srgbClr val="11A60A"/>
                </a:solidFill>
              </a:rPr>
              <a:t>16. října 1846 v Bostonu, kdy na operačním sále v Massachusetts </a:t>
            </a:r>
            <a:r>
              <a:rPr lang="cs-CZ" sz="1600" dirty="0" err="1" smtClean="0">
                <a:solidFill>
                  <a:srgbClr val="11A60A"/>
                </a:solidFill>
              </a:rPr>
              <a:t>General</a:t>
            </a:r>
            <a:r>
              <a:rPr lang="cs-CZ" sz="1600" dirty="0" smtClean="0">
                <a:solidFill>
                  <a:srgbClr val="11A60A"/>
                </a:solidFill>
              </a:rPr>
              <a:t> </a:t>
            </a:r>
            <a:r>
              <a:rPr lang="cs-CZ" sz="1600" dirty="0" err="1" smtClean="0">
                <a:solidFill>
                  <a:srgbClr val="11A60A"/>
                </a:solidFill>
              </a:rPr>
              <a:t>Hospital</a:t>
            </a:r>
            <a:r>
              <a:rPr lang="cs-CZ" sz="1600" dirty="0" smtClean="0">
                <a:solidFill>
                  <a:srgbClr val="11A60A"/>
                </a:solidFill>
              </a:rPr>
              <a:t> doktor William Thomas Green </a:t>
            </a:r>
            <a:r>
              <a:rPr lang="cs-CZ" sz="1600" dirty="0" err="1" smtClean="0">
                <a:solidFill>
                  <a:srgbClr val="11A60A"/>
                </a:solidFill>
              </a:rPr>
              <a:t>Morton</a:t>
            </a:r>
            <a:r>
              <a:rPr lang="cs-CZ" sz="1600" dirty="0" smtClean="0">
                <a:solidFill>
                  <a:srgbClr val="11A60A"/>
                </a:solidFill>
              </a:rPr>
              <a:t> předvedl skeptickému odbornému publiku, včetně významného chirurga Dr. Johna </a:t>
            </a:r>
            <a:r>
              <a:rPr lang="cs-CZ" sz="1600" dirty="0" err="1" smtClean="0">
                <a:solidFill>
                  <a:srgbClr val="11A60A"/>
                </a:solidFill>
              </a:rPr>
              <a:t>Collinse</a:t>
            </a:r>
            <a:r>
              <a:rPr lang="cs-CZ" sz="1600" dirty="0" smtClean="0">
                <a:solidFill>
                  <a:srgbClr val="11A60A"/>
                </a:solidFill>
              </a:rPr>
              <a:t> </a:t>
            </a:r>
            <a:r>
              <a:rPr lang="cs-CZ" sz="1600" dirty="0" err="1" smtClean="0">
                <a:solidFill>
                  <a:srgbClr val="11A60A"/>
                </a:solidFill>
              </a:rPr>
              <a:t>Warrena</a:t>
            </a:r>
            <a:r>
              <a:rPr lang="cs-CZ" sz="1600" dirty="0" smtClean="0">
                <a:solidFill>
                  <a:srgbClr val="11A60A"/>
                </a:solidFill>
              </a:rPr>
              <a:t>, svou demonstraci éterové narkózy. A když vzápětí chirurg vzal do ruky skalpel a provedl řez na pacientově krku, k úžasu publika pacient nezařval bolestí. „Pánové,“ prohlásil Dr. </a:t>
            </a:r>
            <a:r>
              <a:rPr lang="cs-CZ" sz="1600" dirty="0" err="1" smtClean="0">
                <a:solidFill>
                  <a:srgbClr val="11A60A"/>
                </a:solidFill>
              </a:rPr>
              <a:t>Warren</a:t>
            </a:r>
            <a:r>
              <a:rPr lang="cs-CZ" sz="1600" dirty="0" smtClean="0">
                <a:solidFill>
                  <a:srgbClr val="11A60A"/>
                </a:solidFill>
              </a:rPr>
              <a:t>, „tak tohle není žádný humbuk!“ Obor anesteziologie se zrodil. </a:t>
            </a:r>
            <a:endParaRPr lang="cs-CZ" dirty="0">
              <a:solidFill>
                <a:srgbClr val="11A6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Mechanismus působení: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714348" y="1428736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cs-CZ" dirty="0" smtClean="0"/>
              <a:t>mechanismus: není zcela objasněn, během anestezie dochází k poklesu aktivity neuronů a zvýšení prahu dráždivosti CNS, dokázána byla také přímá souvislost mezi rozpustností anestetika ve </a:t>
            </a:r>
            <a:r>
              <a:rPr lang="cs-CZ" dirty="0" err="1" smtClean="0"/>
              <a:t>fosfolipidové</a:t>
            </a:r>
            <a:r>
              <a:rPr lang="cs-CZ" dirty="0" smtClean="0"/>
              <a:t> membráně a velikostí účinku</a:t>
            </a:r>
          </a:p>
        </p:txBody>
      </p:sp>
      <p:pic>
        <p:nvPicPr>
          <p:cNvPr id="5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429264"/>
            <a:ext cx="714380" cy="60173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285852" y="5429264"/>
            <a:ext cx="735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Doplňte: Fosfolipidy řadíme mezi ....................... lipidy mající ...................... vazbou vázaný zbytek ............................................. nebo-li  ........................... .</a:t>
            </a:r>
            <a:endParaRPr lang="cs-CZ" dirty="0">
              <a:solidFill>
                <a:srgbClr val="20209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500306"/>
            <a:ext cx="5695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259632" y="5445224"/>
            <a:ext cx="735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Fosfolipidy řadíme mezi </a:t>
            </a:r>
            <a:r>
              <a:rPr lang="cs-CZ" dirty="0" smtClean="0">
                <a:solidFill>
                  <a:srgbClr val="FF0000"/>
                </a:solidFill>
              </a:rPr>
              <a:t>..složené..</a:t>
            </a:r>
            <a:r>
              <a:rPr lang="cs-CZ" dirty="0" smtClean="0">
                <a:solidFill>
                  <a:srgbClr val="202090"/>
                </a:solidFill>
              </a:rPr>
              <a:t> lipidy mající </a:t>
            </a:r>
            <a:r>
              <a:rPr lang="cs-CZ" dirty="0" smtClean="0">
                <a:solidFill>
                  <a:srgbClr val="FF0000"/>
                </a:solidFill>
              </a:rPr>
              <a:t>..esterovou..</a:t>
            </a:r>
            <a:r>
              <a:rPr lang="cs-CZ" dirty="0" smtClean="0">
                <a:solidFill>
                  <a:srgbClr val="202090"/>
                </a:solidFill>
              </a:rPr>
              <a:t> vazbou vázaný zbytek </a:t>
            </a:r>
            <a:r>
              <a:rPr lang="cs-CZ" dirty="0" smtClean="0">
                <a:solidFill>
                  <a:srgbClr val="FF0000"/>
                </a:solidFill>
              </a:rPr>
              <a:t>..kyseliny fosforečné..</a:t>
            </a:r>
            <a:r>
              <a:rPr lang="cs-CZ" dirty="0" smtClean="0">
                <a:solidFill>
                  <a:srgbClr val="202090"/>
                </a:solidFill>
              </a:rPr>
              <a:t> nebo-li  </a:t>
            </a:r>
            <a:r>
              <a:rPr lang="cs-CZ" dirty="0" smtClean="0">
                <a:solidFill>
                  <a:srgbClr val="FF0000"/>
                </a:solidFill>
              </a:rPr>
              <a:t>..fosfát..</a:t>
            </a:r>
            <a:r>
              <a:rPr lang="cs-CZ" dirty="0" smtClean="0">
                <a:solidFill>
                  <a:srgbClr val="202090"/>
                </a:solidFill>
              </a:rPr>
              <a:t> .</a:t>
            </a:r>
            <a:endParaRPr lang="cs-CZ" dirty="0">
              <a:solidFill>
                <a:srgbClr val="202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Rozdělení anestetik: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5186370" cy="347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6572264" y="1428736"/>
          <a:ext cx="500062" cy="344488"/>
        </p:xfrm>
        <a:graphic>
          <a:graphicData uri="http://schemas.openxmlformats.org/presentationml/2006/ole">
            <p:oleObj spid="_x0000_s61442" name="ChemSketch" r:id="rId9" imgW="255960" imgH="176760" progId="ACD.ChemSketch.20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5715008" y="1643050"/>
          <a:ext cx="1036638" cy="1000125"/>
        </p:xfrm>
        <a:graphic>
          <a:graphicData uri="http://schemas.openxmlformats.org/presentationml/2006/ole">
            <p:oleObj spid="_x0000_s61443" name="ChemSketch" r:id="rId10" imgW="752760" imgH="725400" progId="ACD.ChemSketch.20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6786578" y="2143116"/>
          <a:ext cx="1387475" cy="1000125"/>
        </p:xfrm>
        <a:graphic>
          <a:graphicData uri="http://schemas.openxmlformats.org/presentationml/2006/ole">
            <p:oleObj spid="_x0000_s61444" name="ChemSketch" r:id="rId11" imgW="1005840" imgH="725400" progId="ACD.ChemSketch.20">
              <p:embed/>
            </p:oleObj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5643570" y="3071810"/>
          <a:ext cx="1768475" cy="1214438"/>
        </p:xfrm>
        <a:graphic>
          <a:graphicData uri="http://schemas.openxmlformats.org/presentationml/2006/ole">
            <p:oleObj spid="_x0000_s61445" name="ChemSketch" r:id="rId12" imgW="1956960" imgH="1185840" progId="ACD.ChemSketch.20">
              <p:embed/>
            </p:oleObj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7500958" y="3286124"/>
          <a:ext cx="1219200" cy="1143000"/>
        </p:xfrm>
        <a:graphic>
          <a:graphicData uri="http://schemas.openxmlformats.org/presentationml/2006/ole">
            <p:oleObj spid="_x0000_s61446" name="ChemSketch" r:id="rId13" imgW="1240560" imgH="1088280" progId="ACD.ChemSketch.20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142976" y="464344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Laikové znají oxid dusný pod názvem ........ .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Pokuste se vytvořit systematický název inhalačního anestetika </a:t>
            </a:r>
            <a:r>
              <a:rPr lang="cs-CZ" dirty="0" err="1" smtClean="0">
                <a:solidFill>
                  <a:srgbClr val="202090"/>
                </a:solidFill>
              </a:rPr>
              <a:t>halothanu</a:t>
            </a:r>
            <a:r>
              <a:rPr lang="cs-CZ" dirty="0" smtClean="0">
                <a:solidFill>
                  <a:srgbClr val="202090"/>
                </a:solidFill>
              </a:rPr>
              <a:t>.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Od kterého derivátu uhlovodíku se odvozuje skupina – </a:t>
            </a:r>
            <a:r>
              <a:rPr lang="cs-CZ" dirty="0" err="1" smtClean="0">
                <a:solidFill>
                  <a:srgbClr val="202090"/>
                </a:solidFill>
              </a:rPr>
              <a:t>methoxy</a:t>
            </a:r>
            <a:r>
              <a:rPr lang="cs-CZ" dirty="0" smtClean="0">
                <a:solidFill>
                  <a:srgbClr val="202090"/>
                </a:solidFill>
              </a:rPr>
              <a:t>?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Jak se jmenuje </a:t>
            </a:r>
            <a:r>
              <a:rPr lang="cs-CZ" dirty="0" err="1" smtClean="0">
                <a:solidFill>
                  <a:srgbClr val="202090"/>
                </a:solidFill>
              </a:rPr>
              <a:t>heterocyklus</a:t>
            </a:r>
            <a:r>
              <a:rPr lang="cs-CZ" dirty="0" smtClean="0">
                <a:solidFill>
                  <a:srgbClr val="202090"/>
                </a:solidFill>
              </a:rPr>
              <a:t>, který je součástí </a:t>
            </a:r>
            <a:r>
              <a:rPr lang="cs-CZ" dirty="0" err="1" smtClean="0">
                <a:solidFill>
                  <a:srgbClr val="202090"/>
                </a:solidFill>
              </a:rPr>
              <a:t>thiopentalu</a:t>
            </a:r>
            <a:r>
              <a:rPr lang="cs-CZ" dirty="0" smtClean="0">
                <a:solidFill>
                  <a:srgbClr val="202090"/>
                </a:solidFill>
              </a:rPr>
              <a:t>?</a:t>
            </a:r>
            <a:endParaRPr lang="cs-CZ" dirty="0">
              <a:solidFill>
                <a:srgbClr val="202090"/>
              </a:solidFill>
            </a:endParaRPr>
          </a:p>
        </p:txBody>
      </p:sp>
      <p:pic>
        <p:nvPicPr>
          <p:cNvPr id="12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4714884"/>
            <a:ext cx="714380" cy="601735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1187624" y="6021288"/>
            <a:ext cx="7200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Řešení: rajský plyn, 2-brom-2-chlor-1,1,1-</a:t>
            </a:r>
            <a:r>
              <a:rPr lang="cs-CZ" dirty="0" err="1" smtClean="0"/>
              <a:t>trifluorethan</a:t>
            </a:r>
            <a:r>
              <a:rPr lang="cs-CZ" dirty="0" smtClean="0"/>
              <a:t>, ethery, </a:t>
            </a:r>
            <a:r>
              <a:rPr lang="cs-CZ" dirty="0" err="1" smtClean="0"/>
              <a:t>pyrimidin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286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200" b="1" dirty="0" smtClean="0"/>
              <a:t>Inhalační anestetika:</a:t>
            </a:r>
          </a:p>
          <a:p>
            <a:pPr>
              <a:buFontTx/>
              <a:buChar char="-"/>
            </a:pPr>
            <a:r>
              <a:rPr lang="cs-CZ" sz="1900" dirty="0" smtClean="0"/>
              <a:t>lipofilní těkavé látky (</a:t>
            </a:r>
            <a:r>
              <a:rPr lang="cs-CZ" sz="1900" dirty="0" err="1" smtClean="0"/>
              <a:t>b.v</a:t>
            </a:r>
            <a:r>
              <a:rPr lang="cs-CZ" sz="1900" dirty="0" smtClean="0"/>
              <a:t>. okolo 50</a:t>
            </a:r>
            <a:r>
              <a:rPr lang="cs-CZ" sz="1900" baseline="30000" dirty="0" smtClean="0"/>
              <a:t>0</a:t>
            </a:r>
            <a:r>
              <a:rPr lang="cs-CZ" sz="1900" dirty="0" smtClean="0"/>
              <a:t>C), nehořlavé, nevýbušné</a:t>
            </a:r>
          </a:p>
          <a:p>
            <a:pPr>
              <a:buFontTx/>
              <a:buChar char="-"/>
            </a:pPr>
            <a:r>
              <a:rPr lang="cs-CZ" sz="1900" dirty="0" smtClean="0"/>
              <a:t>často využívány halogenované deriváty uhlovodíků nebo ethery</a:t>
            </a:r>
          </a:p>
          <a:p>
            <a:pPr>
              <a:buFontTx/>
              <a:buChar char="-"/>
            </a:pPr>
            <a:r>
              <a:rPr lang="cs-CZ" sz="1900" dirty="0" smtClean="0"/>
              <a:t>pro udržení celkové anestezie</a:t>
            </a:r>
          </a:p>
          <a:p>
            <a:pPr>
              <a:buNone/>
            </a:pPr>
            <a:r>
              <a:rPr lang="cs-CZ" sz="1900" dirty="0" err="1" smtClean="0"/>
              <a:t>Halothan</a:t>
            </a:r>
            <a:r>
              <a:rPr lang="cs-CZ" sz="1900" dirty="0" smtClean="0"/>
              <a:t>:</a:t>
            </a:r>
          </a:p>
          <a:p>
            <a:pPr>
              <a:buNone/>
            </a:pPr>
            <a:r>
              <a:rPr lang="cs-CZ" sz="1900" dirty="0" smtClean="0"/>
              <a:t>- obchodně: </a:t>
            </a:r>
            <a:r>
              <a:rPr lang="cs-CZ" sz="1900" dirty="0" err="1" smtClean="0"/>
              <a:t>Narcotan</a:t>
            </a:r>
            <a:endParaRPr lang="cs-CZ" sz="1900" dirty="0" smtClean="0"/>
          </a:p>
          <a:p>
            <a:pPr>
              <a:buFontTx/>
              <a:buChar char="-"/>
            </a:pPr>
            <a:r>
              <a:rPr lang="cs-CZ" sz="1900" dirty="0" smtClean="0"/>
              <a:t>příprava: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00042"/>
            <a:ext cx="106918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785786" y="5429264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Doplňující informace:</a:t>
            </a:r>
          </a:p>
          <a:p>
            <a:pPr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Oxidu dusný v </a:t>
            </a:r>
            <a:r>
              <a:rPr lang="cs-CZ" smtClean="0">
                <a:solidFill>
                  <a:schemeClr val="accent6">
                    <a:lumMod val="50000"/>
                  </a:schemeClr>
                </a:solidFill>
              </a:rPr>
              <a:t>porovnání s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halothanem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má tyto vlastnosti: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malá vazba v tkáních – malá hloubka celkové anestezie analgetické účinky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42910" y="3071810"/>
          <a:ext cx="7054850" cy="928687"/>
        </p:xfrm>
        <a:graphic>
          <a:graphicData uri="http://schemas.openxmlformats.org/presentationml/2006/ole">
            <p:oleObj spid="_x0000_s27651" name="ChemSketch" r:id="rId5" imgW="5053680" imgH="664560" progId="ACD.ChemSketch.20">
              <p:embed/>
            </p:oleObj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3071802" y="3357562"/>
            <a:ext cx="150019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BrCF</a:t>
            </a:r>
            <a:r>
              <a:rPr lang="cs-CZ" baseline="-25000" dirty="0" smtClean="0"/>
              <a:t>2</a:t>
            </a:r>
            <a:r>
              <a:rPr lang="cs-CZ" dirty="0" smtClean="0"/>
              <a:t>CFClH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14414" y="407194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202090"/>
                </a:solidFill>
              </a:rPr>
              <a:t>Když se podíváte pod reakční šipku první reakce, můžete velmi jednoduše odvodit, jakým mechanismem tento chemický děj probíhá. </a:t>
            </a:r>
            <a:endParaRPr lang="cs-CZ" dirty="0" smtClean="0">
              <a:ln>
                <a:solidFill>
                  <a:srgbClr val="FF0000"/>
                </a:solidFill>
              </a:ln>
              <a:solidFill>
                <a:srgbClr val="202090"/>
              </a:solidFill>
            </a:endParaRPr>
          </a:p>
          <a:p>
            <a:pPr algn="just"/>
            <a:r>
              <a:rPr lang="cs-CZ" dirty="0" smtClean="0">
                <a:solidFill>
                  <a:srgbClr val="202090"/>
                </a:solidFill>
              </a:rPr>
              <a:t>Do zeleného rámečku doplňte meziprodukt reakce vedoucí k syntéze </a:t>
            </a:r>
            <a:r>
              <a:rPr lang="cs-CZ" dirty="0" err="1" smtClean="0">
                <a:solidFill>
                  <a:srgbClr val="202090"/>
                </a:solidFill>
              </a:rPr>
              <a:t>halothanu</a:t>
            </a:r>
            <a:r>
              <a:rPr lang="cs-CZ" dirty="0" smtClean="0">
                <a:solidFill>
                  <a:srgbClr val="202090"/>
                </a:solidFill>
              </a:rPr>
              <a:t>.</a:t>
            </a:r>
            <a:endParaRPr lang="cs-CZ" dirty="0">
              <a:solidFill>
                <a:srgbClr val="202090"/>
              </a:solidFill>
            </a:endParaRPr>
          </a:p>
        </p:txBody>
      </p:sp>
      <p:pic>
        <p:nvPicPr>
          <p:cNvPr id="9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143380"/>
            <a:ext cx="714380" cy="60173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835696" y="2708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adice radikálová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 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err="1" smtClean="0"/>
              <a:t>Isofluran</a:t>
            </a:r>
            <a:r>
              <a:rPr lang="cs-CZ" sz="1800" dirty="0" smtClean="0"/>
              <a:t> – účinná látka v léku </a:t>
            </a:r>
            <a:r>
              <a:rPr lang="cs-CZ" sz="1800" dirty="0" err="1" smtClean="0"/>
              <a:t>Forane</a:t>
            </a:r>
            <a:endParaRPr lang="cs-CZ" sz="1800" dirty="0" smtClean="0"/>
          </a:p>
          <a:p>
            <a:pPr>
              <a:buNone/>
            </a:pPr>
            <a:endParaRPr lang="cs-CZ" sz="18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285852" y="3143248"/>
          <a:ext cx="2071702" cy="1785950"/>
        </p:xfrm>
        <a:graphic>
          <a:graphicData uri="http://schemas.openxmlformats.org/presentationml/2006/ole">
            <p:oleObj spid="_x0000_s33794" name="ACD/3D" r:id="rId4" imgW="2781688" imgH="2161905" progId="ACD.3D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500563" y="2285992"/>
            <a:ext cx="3887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 smtClean="0">
                <a:solidFill>
                  <a:srgbClr val="202090"/>
                </a:solidFill>
              </a:rPr>
              <a:t>Zařaďte tuto látku do systému organických sloučenin.</a:t>
            </a:r>
          </a:p>
          <a:p>
            <a:pPr marL="342900" indent="-342900" algn="just">
              <a:buAutoNum type="arabicParenR"/>
            </a:pPr>
            <a:r>
              <a:rPr lang="cs-CZ" dirty="0" smtClean="0">
                <a:solidFill>
                  <a:srgbClr val="202090"/>
                </a:solidFill>
              </a:rPr>
              <a:t>Tato látka jeví optickou izomerii. V lécích se vyskytují oba izomery, z nichž jeden je 2 krát biologicky účinnější. Optická izomerie se vyznačuje mimo jiné přítomností  </a:t>
            </a:r>
            <a:r>
              <a:rPr lang="cs-CZ" dirty="0" err="1" smtClean="0">
                <a:solidFill>
                  <a:srgbClr val="202090"/>
                </a:solidFill>
              </a:rPr>
              <a:t>chirálního</a:t>
            </a:r>
            <a:r>
              <a:rPr lang="cs-CZ" dirty="0" smtClean="0">
                <a:solidFill>
                  <a:srgbClr val="202090"/>
                </a:solidFill>
              </a:rPr>
              <a:t> uhlíku. Vysvětlete tento pojem. Vyznačte </a:t>
            </a:r>
            <a:r>
              <a:rPr lang="cs-CZ" dirty="0" err="1" smtClean="0">
                <a:solidFill>
                  <a:srgbClr val="202090"/>
                </a:solidFill>
              </a:rPr>
              <a:t>chirální</a:t>
            </a:r>
            <a:r>
              <a:rPr lang="cs-CZ" dirty="0" smtClean="0">
                <a:solidFill>
                  <a:srgbClr val="202090"/>
                </a:solidFill>
              </a:rPr>
              <a:t> uhlík do strukturního vzorce.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188640"/>
            <a:ext cx="4862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11A60A"/>
                </a:solidFill>
              </a:rPr>
              <a:t>Zajímavost:</a:t>
            </a:r>
          </a:p>
          <a:p>
            <a:r>
              <a:rPr lang="cs-CZ" dirty="0" smtClean="0">
                <a:solidFill>
                  <a:srgbClr val="11A60A"/>
                </a:solidFill>
              </a:rPr>
              <a:t>oxid dusný – N</a:t>
            </a:r>
            <a:r>
              <a:rPr lang="cs-CZ" baseline="-25000" dirty="0" smtClean="0">
                <a:solidFill>
                  <a:srgbClr val="11A60A"/>
                </a:solidFill>
              </a:rPr>
              <a:t>2</a:t>
            </a:r>
            <a:r>
              <a:rPr lang="cs-CZ" dirty="0" smtClean="0">
                <a:solidFill>
                  <a:srgbClr val="11A60A"/>
                </a:solidFill>
              </a:rPr>
              <a:t>O – původně použit k pozvednutí nálady návštěvníků jarmarků, z publika – </a:t>
            </a:r>
          </a:p>
          <a:p>
            <a:r>
              <a:rPr lang="cs-CZ" dirty="0" smtClean="0">
                <a:solidFill>
                  <a:srgbClr val="11A60A"/>
                </a:solidFill>
              </a:rPr>
              <a:t>vybrán náhodný divák, ten inhaloval oxid dusný, což se u něj projevilo uvolněným chováním, </a:t>
            </a:r>
          </a:p>
          <a:p>
            <a:r>
              <a:rPr lang="cs-CZ" dirty="0" smtClean="0">
                <a:solidFill>
                  <a:srgbClr val="11A60A"/>
                </a:solidFill>
              </a:rPr>
              <a:t>nevázaným smíchem, veselou náladou – odtud jeho triviální název</a:t>
            </a:r>
            <a:endParaRPr lang="cs-CZ" dirty="0">
              <a:solidFill>
                <a:srgbClr val="11A60A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14546" y="5214950"/>
            <a:ext cx="6029279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Řešení:</a:t>
            </a:r>
          </a:p>
          <a:p>
            <a:pPr marL="342900" indent="-342900">
              <a:buAutoNum type="arabicParenR"/>
            </a:pPr>
            <a:r>
              <a:rPr lang="cs-CZ" dirty="0" smtClean="0"/>
              <a:t>ether</a:t>
            </a:r>
          </a:p>
          <a:p>
            <a:pPr marL="342900" indent="-342900">
              <a:buAutoNum type="arabicParenR"/>
            </a:pPr>
            <a:r>
              <a:rPr lang="cs-CZ" dirty="0" err="1" smtClean="0"/>
              <a:t>chirální</a:t>
            </a:r>
            <a:r>
              <a:rPr lang="cs-CZ" dirty="0" smtClean="0"/>
              <a:t> uhlík – má kolem sebe vázané 4 různé substituenty</a:t>
            </a:r>
          </a:p>
          <a:p>
            <a:pPr marL="342900" indent="-342900">
              <a:buAutoNum type="arabicParenR"/>
            </a:pP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143108" y="3643314"/>
            <a:ext cx="500066" cy="6429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276872"/>
            <a:ext cx="500070" cy="421218"/>
          </a:xfrm>
          <a:prstGeom prst="rect">
            <a:avLst/>
          </a:prstGeom>
          <a:noFill/>
        </p:spPr>
      </p:pic>
      <p:pic>
        <p:nvPicPr>
          <p:cNvPr id="33795" name="obrázek 3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4664"/>
            <a:ext cx="2923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Analgetika: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1"/>
            <a:ext cx="4719468" cy="28575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 smtClean="0"/>
              <a:t>látky tlumící pocit bolesti, často mají též antipyretické a antiflogistické účinky</a:t>
            </a:r>
          </a:p>
          <a:p>
            <a:pPr>
              <a:buFontTx/>
              <a:buChar char="-"/>
            </a:pPr>
            <a:r>
              <a:rPr lang="cs-CZ" sz="1800" dirty="0" smtClean="0"/>
              <a:t>bolest – příznak či důsledek nemoci, obranný význam</a:t>
            </a:r>
          </a:p>
          <a:p>
            <a:pPr>
              <a:buFontTx/>
              <a:buChar char="-"/>
            </a:pPr>
            <a:r>
              <a:rPr lang="cs-CZ" sz="1800" dirty="0" smtClean="0"/>
              <a:t>receptory pro vnímání bolesti reagují na různá podráždění a na </a:t>
            </a:r>
            <a:r>
              <a:rPr lang="cs-CZ" sz="1800" dirty="0" err="1" smtClean="0"/>
              <a:t>působky</a:t>
            </a:r>
            <a:r>
              <a:rPr lang="cs-CZ" sz="1800" dirty="0" smtClean="0"/>
              <a:t> (např. prostaglandiny) uvolněné v zánětlivé tkáni</a:t>
            </a:r>
          </a:p>
          <a:p>
            <a:pPr>
              <a:buFontTx/>
              <a:buChar char="-"/>
            </a:pPr>
            <a:r>
              <a:rPr lang="cs-CZ" sz="1800" dirty="0" smtClean="0"/>
              <a:t>vzniklý signál přenáší do mozku</a:t>
            </a:r>
          </a:p>
          <a:p>
            <a:pPr>
              <a:buFontTx/>
              <a:buChar char="-"/>
            </a:pPr>
            <a:endParaRPr lang="cs-CZ" sz="18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33432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714348" y="3786190"/>
            <a:ext cx="66104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Prostaglandiny:</a:t>
            </a:r>
          </a:p>
          <a:p>
            <a:pPr>
              <a:buFontTx/>
              <a:buChar char="-"/>
            </a:pPr>
            <a:r>
              <a:rPr lang="cs-CZ" dirty="0" smtClean="0"/>
              <a:t> vznikají z nenasycené 20-C mastné kyseliny – kyselina arachidonová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err="1" smtClean="0"/>
              <a:t>působky</a:t>
            </a:r>
            <a:r>
              <a:rPr lang="cs-CZ" dirty="0" smtClean="0"/>
              <a:t> zánětu</a:t>
            </a:r>
          </a:p>
          <a:p>
            <a:pPr>
              <a:buFontTx/>
              <a:buChar char="-"/>
            </a:pPr>
            <a:endParaRPr lang="cs-CZ" sz="1600" dirty="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785786" y="4714884"/>
          <a:ext cx="6715172" cy="1839668"/>
        </p:xfrm>
        <a:graphic>
          <a:graphicData uri="http://schemas.openxmlformats.org/presentationml/2006/ole">
            <p:oleObj spid="_x0000_s35845" name="ChemSketch" r:id="rId5" imgW="6080760" imgH="1905120" progId="ACD.ChemSketch.20">
              <p:embed/>
            </p:oleObj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786446" y="5786454"/>
            <a:ext cx="283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Které přírodní látky obsahují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kyselinu arachidonovou?</a:t>
            </a:r>
            <a:endParaRPr lang="cs-CZ" dirty="0">
              <a:solidFill>
                <a:srgbClr val="202090"/>
              </a:solidFill>
            </a:endParaRPr>
          </a:p>
        </p:txBody>
      </p:sp>
      <p:pic>
        <p:nvPicPr>
          <p:cNvPr id="10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214950"/>
            <a:ext cx="714380" cy="601735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868144" y="5805264"/>
            <a:ext cx="258673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nenasycené vyšší mastné </a:t>
            </a:r>
          </a:p>
          <a:p>
            <a:r>
              <a:rPr lang="cs-CZ" dirty="0" smtClean="0"/>
              <a:t>kyseliny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1472" y="357166"/>
            <a:ext cx="3917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Rozdělení analgetik:</a:t>
            </a:r>
            <a:endParaRPr lang="cs-CZ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71472" y="1142984"/>
          <a:ext cx="521497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42910" y="2428868"/>
            <a:ext cx="4953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A) Analgetika morfinového typu = analgetika </a:t>
            </a:r>
            <a:r>
              <a:rPr lang="cs-CZ" sz="2000" b="1" dirty="0" err="1" smtClean="0"/>
              <a:t>anodyna</a:t>
            </a:r>
            <a:endParaRPr lang="cs-CZ" sz="2000" b="1" dirty="0" smtClean="0"/>
          </a:p>
          <a:p>
            <a:pPr>
              <a:buFontTx/>
              <a:buChar char="-"/>
            </a:pPr>
            <a:r>
              <a:rPr lang="cs-CZ" dirty="0" smtClean="0"/>
              <a:t> získávají se z opia – šťávy z nezralých makovic</a:t>
            </a:r>
          </a:p>
          <a:p>
            <a:pPr>
              <a:buFontTx/>
              <a:buChar char="-"/>
            </a:pPr>
            <a:r>
              <a:rPr lang="cs-CZ" dirty="0" smtClean="0"/>
              <a:t> extrakcí z makoviny (suchá prázdná makovice)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28596" y="3857628"/>
          <a:ext cx="521497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786446" y="4071942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11A60A"/>
                </a:solidFill>
              </a:rPr>
              <a:t>Zajímavost:</a:t>
            </a:r>
          </a:p>
          <a:p>
            <a:r>
              <a:rPr lang="cs-CZ" dirty="0" smtClean="0">
                <a:solidFill>
                  <a:srgbClr val="11A60A"/>
                </a:solidFill>
              </a:rPr>
              <a:t>Opium bylo využíváno již ve starověku k tišení  bolesti, proti křečím, při velkých průjmech.</a:t>
            </a:r>
          </a:p>
          <a:p>
            <a:r>
              <a:rPr lang="cs-CZ" dirty="0" smtClean="0">
                <a:solidFill>
                  <a:srgbClr val="11A60A"/>
                </a:solidFill>
              </a:rPr>
              <a:t>V antickém Řecku byla makovice atributem Hypnose, boha spánku.</a:t>
            </a:r>
            <a:endParaRPr lang="cs-CZ" dirty="0">
              <a:solidFill>
                <a:srgbClr val="11A60A"/>
              </a:solidFill>
            </a:endParaRPr>
          </a:p>
        </p:txBody>
      </p:sp>
      <p:pic>
        <p:nvPicPr>
          <p:cNvPr id="44034" name="Picture 2" descr="http://eldib.files.wordpress.com/2008/02/opiu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1556792"/>
            <a:ext cx="1793856" cy="228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85786" y="785795"/>
            <a:ext cx="73581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B) Analgetika - antipyretika</a:t>
            </a:r>
          </a:p>
          <a:p>
            <a:r>
              <a:rPr lang="cs-CZ" dirty="0" smtClean="0"/>
              <a:t>- snížení tělesné teploty – rozšíření cév – zvýšení výdeje tepla do okolí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4348" y="1500174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deriváty p-</a:t>
            </a:r>
            <a:r>
              <a:rPr lang="cs-CZ" dirty="0" err="1" smtClean="0"/>
              <a:t>aminofenolu</a:t>
            </a:r>
            <a:endParaRPr lang="cs-CZ" dirty="0" smtClean="0"/>
          </a:p>
          <a:p>
            <a:pPr marL="342900" indent="-342900"/>
            <a:r>
              <a:rPr lang="cs-CZ" dirty="0" smtClean="0"/>
              <a:t>paracetamol – analgetické a antipyretické účinky</a:t>
            </a:r>
          </a:p>
          <a:p>
            <a:pPr marL="342900" indent="-342900"/>
            <a:r>
              <a:rPr lang="cs-CZ" dirty="0" smtClean="0"/>
              <a:t>PARALEN, PANADOL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smtClean="0">
                <a:solidFill>
                  <a:srgbClr val="FF0000"/>
                </a:solidFill>
              </a:rPr>
              <a:t>           !!! POZOR NA INTOXIKACI PARACETAMOLEM 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7715272" y="857232"/>
          <a:ext cx="1071570" cy="1714512"/>
        </p:xfrm>
        <a:graphic>
          <a:graphicData uri="http://schemas.openxmlformats.org/presentationml/2006/ole">
            <p:oleObj spid="_x0000_s37890" name="ChemSketch" r:id="rId4" imgW="920520" imgH="1539360" progId="ACD.ChemSketch.20">
              <p:embed/>
            </p:oleObj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500174"/>
            <a:ext cx="18392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1187624" y="3429000"/>
            <a:ext cx="769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Následující schéma představuje syntézu paracetamolu, účinné složky v </a:t>
            </a:r>
            <a:r>
              <a:rPr lang="cs-CZ" dirty="0" err="1" smtClean="0">
                <a:solidFill>
                  <a:srgbClr val="202090"/>
                </a:solidFill>
              </a:rPr>
              <a:t>paralenu</a:t>
            </a:r>
            <a:r>
              <a:rPr lang="cs-CZ" dirty="0" smtClean="0">
                <a:solidFill>
                  <a:srgbClr val="202090"/>
                </a:solidFill>
              </a:rPr>
              <a:t>.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Doplňte do rámečků chemické vzorce meziproduktů a konečného produktu. </a:t>
            </a:r>
            <a:endParaRPr lang="cs-CZ" dirty="0">
              <a:solidFill>
                <a:srgbClr val="20209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3568" y="587727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Jak se jmenuje sloučenina používaná v reakci C ? Při jakých dalších výrobách 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léčiv se tato látka uplatňuje? Jak se jmenuje tento chemický děj?</a:t>
            </a:r>
            <a:endParaRPr lang="cs-CZ" dirty="0">
              <a:solidFill>
                <a:srgbClr val="202090"/>
              </a:solidFill>
            </a:endParaRPr>
          </a:p>
        </p:txBody>
      </p:sp>
      <p:pic>
        <p:nvPicPr>
          <p:cNvPr id="37894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429000"/>
            <a:ext cx="714380" cy="601735"/>
          </a:xfrm>
          <a:prstGeom prst="rect">
            <a:avLst/>
          </a:prstGeom>
          <a:noFill/>
        </p:spPr>
      </p:pic>
      <p:pic>
        <p:nvPicPr>
          <p:cNvPr id="10" name="Picture 2" descr="C:\Users\ivona\AppData\Local\Microsoft\Windows\Temporary Internet Files\Content.IE5\06CNJ4P1\MC90041132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492896"/>
            <a:ext cx="721535" cy="576064"/>
          </a:xfrm>
          <a:prstGeom prst="rect">
            <a:avLst/>
          </a:prstGeom>
          <a:noFill/>
        </p:spPr>
      </p:pic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043608" y="4077072"/>
          <a:ext cx="6633146" cy="1728192"/>
        </p:xfrm>
        <a:graphic>
          <a:graphicData uri="http://schemas.openxmlformats.org/presentationml/2006/ole">
            <p:oleObj spid="_x0000_s37894" name="ChemSketch" r:id="rId8" imgW="5007960" imgH="1304640" progId="ACD.ChemSketch.20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971600" y="4077072"/>
          <a:ext cx="6840760" cy="1786620"/>
        </p:xfrm>
        <a:graphic>
          <a:graphicData uri="http://schemas.openxmlformats.org/presentationml/2006/ole">
            <p:oleObj spid="_x0000_s37896" name="ChemSketch" r:id="rId9" imgW="5007960" imgH="1307520" progId="ACD.ChemSketch.20">
              <p:embed/>
            </p:oleObj>
          </a:graphicData>
        </a:graphic>
      </p:graphicFrame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78270" y="5949280"/>
            <a:ext cx="856573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anhydrid kyseliny ethanové = anhydrid kyseliny octové = acetanhydrid, například při výrobě kyseliny acetylsalicylové z kyseliny salicylové, acetylace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8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642910" y="41433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c) deriváty 2-</a:t>
            </a:r>
            <a:r>
              <a:rPr lang="cs-CZ" dirty="0" err="1" smtClean="0"/>
              <a:t>arylalkanových</a:t>
            </a:r>
            <a:r>
              <a:rPr lang="cs-CZ" dirty="0" smtClean="0"/>
              <a:t> kyselin</a:t>
            </a:r>
          </a:p>
          <a:p>
            <a:r>
              <a:rPr lang="cs-CZ" dirty="0" smtClean="0"/>
              <a:t>ibuprofen - analgetické,</a:t>
            </a:r>
          </a:p>
          <a:p>
            <a:r>
              <a:rPr lang="cs-CZ" dirty="0" smtClean="0"/>
              <a:t>antiflogistické účinky</a:t>
            </a:r>
          </a:p>
          <a:p>
            <a:r>
              <a:rPr lang="cs-CZ" dirty="0" smtClean="0"/>
              <a:t>BRUFEN, NUROFEN, IBALGIN, DOLGIT</a:t>
            </a:r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1500166" y="5429264"/>
          <a:ext cx="2262202" cy="928694"/>
        </p:xfrm>
        <a:graphic>
          <a:graphicData uri="http://schemas.openxmlformats.org/presentationml/2006/ole">
            <p:oleObj spid="_x0000_s68609" name="ChemSketch" r:id="rId4" imgW="2032920" imgH="835200" progId="ACD.ChemSketch.20">
              <p:embed/>
            </p:oleObj>
          </a:graphicData>
        </a:graphic>
      </p:graphicFrame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357694"/>
            <a:ext cx="2500330" cy="131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1043608" y="2492896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solidFill>
                  <a:srgbClr val="11A60A"/>
                </a:solidFill>
              </a:rPr>
              <a:t>Zajímavost: </a:t>
            </a:r>
          </a:p>
          <a:p>
            <a:pPr algn="just"/>
            <a:r>
              <a:rPr lang="cs-CZ" dirty="0" err="1" smtClean="0">
                <a:solidFill>
                  <a:srgbClr val="11A60A"/>
                </a:solidFill>
              </a:rPr>
              <a:t>Reyův</a:t>
            </a:r>
            <a:r>
              <a:rPr lang="cs-CZ" dirty="0" smtClean="0">
                <a:solidFill>
                  <a:srgbClr val="11A60A"/>
                </a:solidFill>
              </a:rPr>
              <a:t> syndrom – vzácné onemocnění u dětí, které může být vyvoláno i požitím acylpyrinu.  Projevuje se vysokou horečkou s přechodem do bezvědomí, kdy dochází k poškození mozku a jater vedoucí ke smrti. </a:t>
            </a:r>
            <a:endParaRPr lang="cs-CZ" dirty="0">
              <a:solidFill>
                <a:srgbClr val="11A60A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4348" y="500042"/>
            <a:ext cx="3773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b) deriváty kyseliny acetylsalicylové</a:t>
            </a:r>
          </a:p>
          <a:p>
            <a:r>
              <a:rPr lang="cs-CZ" dirty="0" smtClean="0"/>
              <a:t>kyselina acetylsalicylová – analgetické,</a:t>
            </a:r>
          </a:p>
          <a:p>
            <a:r>
              <a:rPr lang="cs-CZ" dirty="0" smtClean="0"/>
              <a:t>antipyretické, antiflogistické účinky</a:t>
            </a:r>
          </a:p>
          <a:p>
            <a:r>
              <a:rPr lang="cs-CZ" dirty="0" smtClean="0"/>
              <a:t>ACYLPYRIN, ANOPYRIN, SUPERPYRIN</a:t>
            </a:r>
          </a:p>
          <a:p>
            <a:endParaRPr lang="cs-CZ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6429388" y="500042"/>
          <a:ext cx="1266416" cy="1643074"/>
        </p:xfrm>
        <a:graphic>
          <a:graphicData uri="http://schemas.openxmlformats.org/presentationml/2006/ole">
            <p:oleObj spid="_x0000_s68610" name="ChemSketch" r:id="rId6" imgW="1011960" imgH="1313640" progId="ACD.ChemSketch.20">
              <p:embed/>
            </p:oleObj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785786" y="178592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Nežádoucí účinky: </a:t>
            </a:r>
          </a:p>
          <a:p>
            <a:pPr>
              <a:buFontTx/>
              <a:buChar char="-"/>
            </a:pPr>
            <a:r>
              <a:rPr lang="cs-CZ" dirty="0" smtClean="0"/>
              <a:t> dráždí žaludeční sliznici,  bronchiální astma u alergiků</a:t>
            </a:r>
            <a:endParaRPr lang="cs-CZ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428868"/>
            <a:ext cx="214564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ivona\AppData\Local\Microsoft\Windows\Temporary Internet Files\Content.IE5\06CNJ4P1\MC90041132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492896"/>
            <a:ext cx="721535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Lékové formy: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547664" y="162880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Lékové formy jsou často v podobě směsí. Vysvětlete, co je to směs a jaké druhy heterogenních směsí rozlišujeme.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83568" y="2348880"/>
            <a:ext cx="812052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/>
              <a:t>Směs je soustava dvou a více látek. Směsi dělíme na homogenní (stejnorodé = </a:t>
            </a:r>
            <a:r>
              <a:rPr lang="cs-CZ" sz="1600" u="sng" dirty="0" smtClean="0"/>
              <a:t>roztoky</a:t>
            </a:r>
            <a:r>
              <a:rPr lang="cs-CZ" sz="1600" dirty="0" smtClean="0"/>
              <a:t>) a heterogenní (různorodé). U homogenních směsí nevidíme pouhým okem jednotlivé částice. U heterogenních směsí je tomu naopak. Příkladem heterogenních směsí jsou suspenze (částice pevné látky rozptýlené v kapalině) nebo emulze (částice kapalné látky rozptýlené v kapalině).</a:t>
            </a:r>
            <a:endParaRPr lang="cs-CZ" sz="1600" dirty="0"/>
          </a:p>
        </p:txBody>
      </p:sp>
      <p:graphicFrame>
        <p:nvGraphicFramePr>
          <p:cNvPr id="25" name="Zástupný symbol pro obsah 24"/>
          <p:cNvGraphicFramePr>
            <a:graphicFrameLocks noGrp="1"/>
          </p:cNvGraphicFramePr>
          <p:nvPr>
            <p:ph idx="1"/>
          </p:nvPr>
        </p:nvGraphicFramePr>
        <p:xfrm>
          <a:off x="827584" y="3645024"/>
          <a:ext cx="7543824" cy="304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628800"/>
            <a:ext cx="714380" cy="60173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55576" y="119675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konkrétní aplikační formy léku podávané pacientovi</a:t>
            </a:r>
          </a:p>
        </p:txBody>
      </p:sp>
      <p:pic>
        <p:nvPicPr>
          <p:cNvPr id="13" name="Picture 8" descr="http://www.mims.com/pic/Indonesia/Berodual%20inhaler_552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3717032"/>
            <a:ext cx="481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www.zentiva.com/product_images/S0090000018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3861048"/>
            <a:ext cx="792088" cy="3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http://img.diva.sk/stories/Zdravie/tablety_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3717032"/>
            <a:ext cx="7921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náhled obrázk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3717032"/>
            <a:ext cx="36036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428596" y="64291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Výběr vhodného analgetika:</a:t>
            </a:r>
            <a:endParaRPr lang="cs-CZ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8988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714876" y="2285992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smtClean="0">
                <a:solidFill>
                  <a:srgbClr val="202090"/>
                </a:solidFill>
              </a:rPr>
              <a:t>       Podívejte se na obrázek a zamyslete se nad tím, jakou účinnou látku obsaženou v léčivu byste použili při (pozitivní účinky jsou znázorněny modře):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cs-CZ" dirty="0" smtClean="0">
                <a:solidFill>
                  <a:srgbClr val="202090"/>
                </a:solidFill>
              </a:rPr>
              <a:t>bolesti hlavy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cs-CZ" dirty="0" smtClean="0">
                <a:solidFill>
                  <a:srgbClr val="202090"/>
                </a:solidFill>
              </a:rPr>
              <a:t>bolesti kloubů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cs-CZ" dirty="0" smtClean="0">
                <a:solidFill>
                  <a:srgbClr val="202090"/>
                </a:solidFill>
              </a:rPr>
              <a:t>ke snížení tělesné teploty dětí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5380673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Regulace tělesné teploty:</a:t>
            </a:r>
          </a:p>
          <a:p>
            <a:pPr>
              <a:buFontTx/>
              <a:buChar char="-"/>
            </a:pPr>
            <a:r>
              <a:rPr lang="cs-CZ" dirty="0" smtClean="0"/>
              <a:t> regulační centrum je uloženo v </a:t>
            </a:r>
            <a:r>
              <a:rPr lang="cs-CZ" dirty="0" err="1" smtClean="0"/>
              <a:t>hypothalamu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ke snížení činnosti tohoto centra vede alkohol – nebezpečí podchlazení s následkem smrti</a:t>
            </a:r>
            <a:endParaRPr lang="cs-CZ" dirty="0"/>
          </a:p>
        </p:txBody>
      </p:sp>
      <p:pic>
        <p:nvPicPr>
          <p:cNvPr id="8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71612"/>
            <a:ext cx="714380" cy="60173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83568" y="4653136"/>
            <a:ext cx="810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Řešení: a) lze použít všechna analgetika, b) lze použít kyselinu acetylsalicylovou nebo</a:t>
            </a:r>
          </a:p>
          <a:p>
            <a:r>
              <a:rPr lang="cs-CZ" dirty="0" smtClean="0"/>
              <a:t>ibuprofen, c) paracetamol 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4581128"/>
            <a:ext cx="828092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Léčiva trávicí soustavy: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200" b="1" dirty="0" err="1" smtClean="0"/>
              <a:t>Antacida</a:t>
            </a:r>
            <a:r>
              <a:rPr lang="cs-CZ" sz="2200" b="1" dirty="0" smtClean="0"/>
              <a:t>:</a:t>
            </a:r>
          </a:p>
          <a:p>
            <a:pPr>
              <a:buFontTx/>
              <a:buChar char="-"/>
            </a:pPr>
            <a:r>
              <a:rPr lang="cs-CZ" sz="1900" dirty="0" smtClean="0"/>
              <a:t>léčiva neutralizující kyselinu chlorovodíkovou </a:t>
            </a:r>
          </a:p>
          <a:p>
            <a:pPr>
              <a:buFontTx/>
              <a:buChar char="-"/>
            </a:pPr>
            <a:r>
              <a:rPr lang="cs-CZ" sz="1900" dirty="0" smtClean="0"/>
              <a:t>zvýšené vylučování této látky se projevuje „pálením žáhy“ a může vést k tvorbě vředů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              </a:t>
            </a:r>
            <a:r>
              <a:rPr lang="cs-CZ" sz="1900" dirty="0" smtClean="0">
                <a:solidFill>
                  <a:srgbClr val="202090"/>
                </a:solidFill>
              </a:rPr>
              <a:t>Jak se změní pH po požití antacid?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900" dirty="0" smtClean="0"/>
              <a:t>Rozdělení antacid:</a:t>
            </a:r>
          </a:p>
          <a:p>
            <a:pPr>
              <a:buFontTx/>
              <a:buChar char="-"/>
            </a:pPr>
            <a:r>
              <a:rPr lang="cs-CZ" sz="1900" dirty="0" smtClean="0"/>
              <a:t>koloidní – </a:t>
            </a:r>
            <a:r>
              <a:rPr lang="cs-CZ" sz="1900" dirty="0" err="1" smtClean="0"/>
              <a:t>hydroxyhlinitan</a:t>
            </a:r>
            <a:r>
              <a:rPr lang="cs-CZ" sz="1900" dirty="0" smtClean="0"/>
              <a:t> hořečnatý, hydroxid hlinitý, fosforečnan hlinitý</a:t>
            </a:r>
          </a:p>
          <a:p>
            <a:pPr>
              <a:buFontTx/>
              <a:buChar char="-"/>
            </a:pPr>
            <a:r>
              <a:rPr lang="cs-CZ" sz="1900" dirty="0" smtClean="0"/>
              <a:t>reaktivní – uhličitan vápenatý, </a:t>
            </a:r>
            <a:r>
              <a:rPr lang="cs-CZ" sz="1900" dirty="0" err="1" smtClean="0"/>
              <a:t>hydrogenuhličitan</a:t>
            </a:r>
            <a:r>
              <a:rPr lang="cs-CZ" sz="1900" dirty="0" smtClean="0"/>
              <a:t> sodný, hydroxid hořečnatý</a:t>
            </a:r>
          </a:p>
          <a:p>
            <a:pPr>
              <a:buFontTx/>
              <a:buChar char="-"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                  </a:t>
            </a:r>
            <a:r>
              <a:rPr lang="cs-CZ" sz="1900" dirty="0" smtClean="0">
                <a:solidFill>
                  <a:srgbClr val="202090"/>
                </a:solidFill>
              </a:rPr>
              <a:t>Zapište pomocí chemické rovnice reakci kyseliny chlorovodíkové s  </a:t>
            </a:r>
            <a:r>
              <a:rPr lang="cs-CZ" sz="1900" dirty="0" err="1" smtClean="0">
                <a:solidFill>
                  <a:srgbClr val="202090"/>
                </a:solidFill>
              </a:rPr>
              <a:t>hydrogenuhličitanem</a:t>
            </a:r>
            <a:r>
              <a:rPr lang="cs-CZ" sz="1900" dirty="0" smtClean="0">
                <a:solidFill>
                  <a:srgbClr val="202090"/>
                </a:solidFill>
              </a:rPr>
              <a:t> sodným.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/>
          </a:p>
        </p:txBody>
      </p:sp>
      <p:pic>
        <p:nvPicPr>
          <p:cNvPr id="4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428628" cy="361041"/>
          </a:xfrm>
          <a:prstGeom prst="rect">
            <a:avLst/>
          </a:prstGeom>
          <a:noFill/>
        </p:spPr>
      </p:pic>
      <p:pic>
        <p:nvPicPr>
          <p:cNvPr id="5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57192"/>
            <a:ext cx="428628" cy="361041"/>
          </a:xfrm>
          <a:prstGeom prst="rect">
            <a:avLst/>
          </a:prstGeom>
          <a:noFill/>
        </p:spPr>
      </p:pic>
      <p:pic>
        <p:nvPicPr>
          <p:cNvPr id="109570" name="Picture 2" descr="pálení žá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357298"/>
            <a:ext cx="857256" cy="982183"/>
          </a:xfrm>
          <a:prstGeom prst="rect">
            <a:avLst/>
          </a:prstGeom>
          <a:noFill/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072074"/>
            <a:ext cx="1143008" cy="139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5786446" y="2285992"/>
            <a:ext cx="31946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11A60A"/>
                </a:solidFill>
              </a:rPr>
              <a:t>Zajímavost:</a:t>
            </a:r>
          </a:p>
          <a:p>
            <a:pPr algn="just"/>
            <a:r>
              <a:rPr lang="cs-CZ" sz="1400" dirty="0" smtClean="0">
                <a:solidFill>
                  <a:srgbClr val="11A60A"/>
                </a:solidFill>
              </a:rPr>
              <a:t>Pálení žáhy je způsobeno zpětným</a:t>
            </a:r>
          </a:p>
          <a:p>
            <a:pPr algn="just"/>
            <a:r>
              <a:rPr lang="cs-CZ" sz="1400" dirty="0" smtClean="0">
                <a:solidFill>
                  <a:srgbClr val="11A60A"/>
                </a:solidFill>
              </a:rPr>
              <a:t>návratem žaludečního obsahu do jícnu,</a:t>
            </a:r>
          </a:p>
          <a:p>
            <a:pPr algn="just"/>
            <a:r>
              <a:rPr lang="cs-CZ" sz="1400" dirty="0" smtClean="0">
                <a:solidFill>
                  <a:srgbClr val="11A60A"/>
                </a:solidFill>
              </a:rPr>
              <a:t>který je tím drážděn. Porucha spočívá</a:t>
            </a:r>
          </a:p>
          <a:p>
            <a:pPr algn="just"/>
            <a:r>
              <a:rPr lang="cs-CZ" sz="1400" dirty="0" smtClean="0">
                <a:solidFill>
                  <a:srgbClr val="11A60A"/>
                </a:solidFill>
              </a:rPr>
              <a:t>v  poruše uzávěru mezi jícnem žaludkem. </a:t>
            </a:r>
          </a:p>
          <a:p>
            <a:pPr algn="just"/>
            <a:r>
              <a:rPr lang="cs-CZ" sz="1400" dirty="0" smtClean="0">
                <a:solidFill>
                  <a:srgbClr val="11A60A"/>
                </a:solidFill>
              </a:rPr>
              <a:t>Vnější projevy jsou pálení za hrudní kostí</a:t>
            </a:r>
          </a:p>
          <a:p>
            <a:pPr algn="just"/>
            <a:r>
              <a:rPr lang="cs-CZ" sz="1400" dirty="0" smtClean="0">
                <a:solidFill>
                  <a:srgbClr val="11A60A"/>
                </a:solidFill>
              </a:rPr>
              <a:t>a hořká chuť v ústech.</a:t>
            </a:r>
            <a:endParaRPr lang="cs-CZ" dirty="0">
              <a:solidFill>
                <a:srgbClr val="11A60A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259632" y="3068960"/>
            <a:ext cx="3326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stoupá směrem k neutrálnímu pH</a:t>
            </a: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1403648" y="5445224"/>
            <a:ext cx="4111125" cy="369332"/>
            <a:chOff x="1403648" y="6021288"/>
            <a:chExt cx="4111125" cy="369332"/>
          </a:xfrm>
        </p:grpSpPr>
        <p:sp>
          <p:nvSpPr>
            <p:cNvPr id="11" name="Obdélník 10"/>
            <p:cNvSpPr/>
            <p:nvPr/>
          </p:nvSpPr>
          <p:spPr>
            <a:xfrm>
              <a:off x="1403648" y="6021288"/>
              <a:ext cx="41111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 smtClean="0"/>
                <a:t>HCl</a:t>
              </a:r>
              <a:r>
                <a:rPr lang="cs-CZ" dirty="0" smtClean="0"/>
                <a:t> + NaHCO</a:t>
              </a:r>
              <a:r>
                <a:rPr lang="cs-CZ" baseline="-25000" dirty="0" smtClean="0"/>
                <a:t>3   </a:t>
              </a:r>
              <a:r>
                <a:rPr lang="cs-CZ" dirty="0" smtClean="0"/>
                <a:t>                  CO</a:t>
              </a:r>
              <a:r>
                <a:rPr lang="cs-CZ" baseline="-25000" dirty="0" smtClean="0"/>
                <a:t>2</a:t>
              </a:r>
              <a:r>
                <a:rPr lang="cs-CZ" dirty="0" smtClean="0"/>
                <a:t> + H</a:t>
              </a:r>
              <a:r>
                <a:rPr lang="cs-CZ" baseline="-25000" dirty="0" smtClean="0"/>
                <a:t>2</a:t>
              </a:r>
              <a:r>
                <a:rPr lang="cs-CZ" dirty="0" smtClean="0"/>
                <a:t>O + </a:t>
              </a:r>
              <a:r>
                <a:rPr lang="cs-CZ" dirty="0" err="1" smtClean="0"/>
                <a:t>NaCl</a:t>
              </a:r>
              <a:endParaRPr lang="cs-CZ" dirty="0"/>
            </a:p>
          </p:txBody>
        </p:sp>
        <p:cxnSp>
          <p:nvCxnSpPr>
            <p:cNvPr id="13" name="Přímá spojovací šipka 12"/>
            <p:cNvCxnSpPr/>
            <p:nvPr/>
          </p:nvCxnSpPr>
          <p:spPr>
            <a:xfrm>
              <a:off x="2915816" y="6237312"/>
              <a:ext cx="792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6978" name="Picture 2" descr="http://www.dinarin.cz/fph/products.nsf/v/FFCC440FC92515FDC125736800572223/$file/45310_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14908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Hormony: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4042792" cy="496855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1800" dirty="0" smtClean="0"/>
              <a:t>název hormon byl odvozen z řečtiny od slova „</a:t>
            </a:r>
            <a:r>
              <a:rPr lang="cs-CZ" sz="1800" dirty="0" err="1" smtClean="0"/>
              <a:t>harmao</a:t>
            </a:r>
            <a:r>
              <a:rPr lang="cs-CZ" sz="1800" dirty="0" smtClean="0"/>
              <a:t>“ – dráždím nebo povzbuzuji</a:t>
            </a:r>
          </a:p>
          <a:p>
            <a:pPr algn="just">
              <a:buFontTx/>
              <a:buChar char="-"/>
            </a:pPr>
            <a:r>
              <a:rPr lang="cs-CZ" sz="1800" dirty="0" smtClean="0"/>
              <a:t>jsou regulátory chemických pochodů v těle (př. inzulin – metabolismus sacharidů)</a:t>
            </a:r>
          </a:p>
          <a:p>
            <a:pPr algn="just">
              <a:buFontTx/>
              <a:buChar char="-"/>
            </a:pPr>
            <a:r>
              <a:rPr lang="cs-CZ" sz="1800" dirty="0" smtClean="0"/>
              <a:t>využívají se k léčbě v případě nedostatku přirozeného hormonu</a:t>
            </a:r>
          </a:p>
          <a:p>
            <a:pPr algn="just">
              <a:buFontTx/>
              <a:buChar char="-"/>
            </a:pPr>
            <a:r>
              <a:rPr lang="cs-CZ" sz="1800" dirty="0" smtClean="0"/>
              <a:t>působí již při velmi malých koncentracích </a:t>
            </a:r>
          </a:p>
          <a:p>
            <a:pPr algn="just">
              <a:buFontTx/>
              <a:buChar char="-"/>
            </a:pPr>
            <a:r>
              <a:rPr lang="cs-CZ" sz="1800" dirty="0" smtClean="0"/>
              <a:t>produkují je žlázy s vnitřní sekrecí</a:t>
            </a:r>
          </a:p>
          <a:p>
            <a:pPr algn="just">
              <a:buFontTx/>
              <a:buChar char="-"/>
            </a:pPr>
            <a:r>
              <a:rPr lang="cs-CZ" sz="1800" dirty="0" smtClean="0"/>
              <a:t>jejich produkce je řízena CNS</a:t>
            </a:r>
          </a:p>
          <a:p>
            <a:pPr algn="just">
              <a:buFontTx/>
              <a:buChar char="-"/>
            </a:pPr>
            <a:r>
              <a:rPr lang="cs-CZ" sz="1800" dirty="0" smtClean="0"/>
              <a:t>první objevený hormon adrenalin</a:t>
            </a:r>
          </a:p>
          <a:p>
            <a:pPr>
              <a:buFontTx/>
              <a:buChar char="-"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FontTx/>
              <a:buChar char="-"/>
            </a:pPr>
            <a:endParaRPr lang="cs-CZ" sz="1800" dirty="0" smtClean="0"/>
          </a:p>
          <a:p>
            <a:pPr>
              <a:buNone/>
            </a:pPr>
            <a:endParaRPr lang="cs-CZ" sz="1800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28915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Ženské pohlavní hormony: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 smtClean="0"/>
              <a:t>produkovány vaječníky v podobě estrogenů a </a:t>
            </a:r>
            <a:r>
              <a:rPr lang="cs-CZ" sz="1800" dirty="0" err="1" smtClean="0"/>
              <a:t>gestagenů</a:t>
            </a:r>
            <a:r>
              <a:rPr lang="cs-CZ" sz="1800" dirty="0" smtClean="0"/>
              <a:t> (progesteronu)</a:t>
            </a:r>
          </a:p>
          <a:p>
            <a:pPr>
              <a:buFontTx/>
              <a:buChar char="-"/>
            </a:pPr>
            <a:r>
              <a:rPr lang="cs-CZ" sz="1800" dirty="0" smtClean="0"/>
              <a:t>chemicky se jedná o steroidy</a:t>
            </a:r>
          </a:p>
          <a:p>
            <a:pPr>
              <a:buFontTx/>
              <a:buChar char="-"/>
            </a:pPr>
            <a:r>
              <a:rPr lang="cs-CZ" sz="1800" dirty="0" smtClean="0"/>
              <a:t>podílejí se na utváření primárních a sekundárních pohlavních znaků a na udržení těhotenství</a:t>
            </a:r>
          </a:p>
          <a:p>
            <a:pPr>
              <a:buFontTx/>
              <a:buChar char="-"/>
            </a:pPr>
            <a:r>
              <a:rPr lang="cs-CZ" sz="1800" dirty="0" smtClean="0"/>
              <a:t>jejich vylučování je řízeno centrální nervovou soustavou (</a:t>
            </a:r>
            <a:r>
              <a:rPr lang="cs-CZ" sz="1800" dirty="0" err="1" smtClean="0"/>
              <a:t>hypothalamo</a:t>
            </a:r>
            <a:r>
              <a:rPr lang="cs-CZ" sz="1800" dirty="0" smtClean="0"/>
              <a:t> – hypofyzární systém)</a:t>
            </a:r>
          </a:p>
          <a:p>
            <a:pPr>
              <a:buFontTx/>
              <a:buChar char="-"/>
            </a:pPr>
            <a:r>
              <a:rPr lang="cs-CZ" sz="1800" dirty="0" smtClean="0"/>
              <a:t>uplatnění ve farmakologii: hormonální antikoncepce, podpora těhotenství</a:t>
            </a:r>
            <a:endParaRPr lang="cs-CZ" sz="1800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33356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Hormonální antikoncepce: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8531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 smtClean="0"/>
              <a:t>1951 - první hormonální pilulka – o 5 let později v USA na trhu přípravek </a:t>
            </a:r>
            <a:r>
              <a:rPr lang="cs-CZ" sz="1800" dirty="0" err="1" smtClean="0"/>
              <a:t>Enovid</a:t>
            </a:r>
            <a:r>
              <a:rPr lang="cs-CZ" sz="1800" dirty="0" smtClean="0"/>
              <a:t> </a:t>
            </a:r>
          </a:p>
          <a:p>
            <a:pPr>
              <a:buFontTx/>
              <a:buChar char="-"/>
            </a:pPr>
            <a:r>
              <a:rPr lang="cs-CZ" sz="1800" dirty="0" smtClean="0"/>
              <a:t>dnešní odhad – 34% žen ve fertilním věku užívá v ČR hormonální antikoncepci</a:t>
            </a:r>
          </a:p>
          <a:p>
            <a:pPr>
              <a:buFontTx/>
              <a:buChar char="-"/>
            </a:pPr>
            <a:r>
              <a:rPr lang="cs-CZ" sz="1800" dirty="0" smtClean="0"/>
              <a:t>cíl: zabránění otěhotnění </a:t>
            </a:r>
          </a:p>
          <a:p>
            <a:pPr>
              <a:buFontTx/>
              <a:buChar char="-"/>
            </a:pPr>
            <a:r>
              <a:rPr lang="cs-CZ" sz="1800" dirty="0" smtClean="0"/>
              <a:t>složení: často užívaná je kombinovaná hormonální antikoncepce (estrogen + </a:t>
            </a:r>
            <a:r>
              <a:rPr lang="cs-CZ" sz="1800" dirty="0" err="1" smtClean="0"/>
              <a:t>gestagen</a:t>
            </a:r>
            <a:r>
              <a:rPr lang="cs-CZ" sz="1800" dirty="0" smtClean="0"/>
              <a:t>)</a:t>
            </a:r>
          </a:p>
          <a:p>
            <a:pPr>
              <a:buFontTx/>
              <a:buChar char="-"/>
            </a:pPr>
            <a:r>
              <a:rPr lang="cs-CZ" sz="1800" dirty="0" smtClean="0"/>
              <a:t>princip: umělé dodávání pohlavních hormonů vede k obelstění </a:t>
            </a:r>
            <a:r>
              <a:rPr lang="cs-CZ" sz="1800" dirty="0" err="1" smtClean="0"/>
              <a:t>hypothalamu</a:t>
            </a:r>
            <a:r>
              <a:rPr lang="cs-CZ" sz="1800" dirty="0" smtClean="0"/>
              <a:t>, který neprodukuje </a:t>
            </a:r>
            <a:r>
              <a:rPr lang="cs-CZ" sz="1800" dirty="0" err="1" smtClean="0"/>
              <a:t>liberiny</a:t>
            </a:r>
            <a:r>
              <a:rPr lang="cs-CZ" sz="1800" dirty="0" smtClean="0"/>
              <a:t> zodpovědné za syntézu FSH a LH, nedochází k vývoji vajíčka, které by mohlo být oplozeno    </a:t>
            </a:r>
          </a:p>
          <a:p>
            <a:pPr>
              <a:buFontTx/>
              <a:buChar char="-"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                </a:t>
            </a:r>
            <a:r>
              <a:rPr lang="cs-CZ" sz="1800" dirty="0" smtClean="0">
                <a:solidFill>
                  <a:srgbClr val="202090"/>
                </a:solidFill>
              </a:rPr>
              <a:t>Zhodnoťte rizika vyplývající z užívání hormonální antikoncepce. </a:t>
            </a:r>
            <a:r>
              <a:rPr lang="cs-CZ" sz="1800" dirty="0" smtClean="0"/>
              <a:t>         </a:t>
            </a:r>
          </a:p>
          <a:p>
            <a:pPr>
              <a:buFontTx/>
              <a:buChar char="-"/>
            </a:pPr>
            <a:endParaRPr lang="cs-CZ" sz="1800" dirty="0"/>
          </a:p>
        </p:txBody>
      </p:sp>
      <p:pic>
        <p:nvPicPr>
          <p:cNvPr id="4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1168"/>
            <a:ext cx="714380" cy="601735"/>
          </a:xfrm>
          <a:prstGeom prst="rect">
            <a:avLst/>
          </a:prstGeom>
          <a:noFill/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17032"/>
            <a:ext cx="2668350" cy="282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6" name="Picture 2" descr="http://i3.cn.cz/14/1257420659_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556792"/>
            <a:ext cx="2564284" cy="1709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sz="4800" b="1" dirty="0" smtClean="0"/>
              <a:t>Děkuji za pozornost!</a:t>
            </a:r>
            <a:endParaRPr lang="cs-CZ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Zvláštní požadavky na lékové formy dávkované v kapkách: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2204864"/>
            <a:ext cx="4714908" cy="4081656"/>
          </a:xfrm>
        </p:spPr>
        <p:txBody>
          <a:bodyPr>
            <a:normAutofit lnSpcReduction="10000"/>
          </a:bodyPr>
          <a:lstStyle/>
          <a:p>
            <a:r>
              <a:rPr lang="cs-CZ" sz="1800" u="sng" dirty="0" smtClean="0"/>
              <a:t>oční kapky</a:t>
            </a:r>
          </a:p>
          <a:p>
            <a:pPr>
              <a:buFontTx/>
              <a:buChar char="-"/>
            </a:pPr>
            <a:r>
              <a:rPr lang="cs-CZ" sz="1800" dirty="0" smtClean="0"/>
              <a:t>vysoká sterilita (nelze je po otevření lahvičky používat neomezeně) </a:t>
            </a:r>
          </a:p>
          <a:p>
            <a:pPr>
              <a:buNone/>
            </a:pPr>
            <a:r>
              <a:rPr lang="cs-CZ" sz="1800" dirty="0" smtClean="0"/>
              <a:t>       př.: </a:t>
            </a:r>
            <a:r>
              <a:rPr lang="cs-CZ" sz="1800" dirty="0" err="1" smtClean="0"/>
              <a:t>Ophthalmo</a:t>
            </a:r>
            <a:r>
              <a:rPr lang="cs-CZ" sz="1800" dirty="0" smtClean="0"/>
              <a:t>-Septonex – max. 4 týdny</a:t>
            </a:r>
          </a:p>
          <a:p>
            <a:pPr>
              <a:buFontTx/>
              <a:buChar char="-"/>
            </a:pPr>
            <a:r>
              <a:rPr lang="cs-CZ" sz="1800" dirty="0" smtClean="0"/>
              <a:t>izotonické prostředí – stejné množství rozpuštěných částic v přípravku jako v slze </a:t>
            </a:r>
          </a:p>
          <a:p>
            <a:pPr>
              <a:buFontTx/>
              <a:buChar char="-"/>
            </a:pPr>
            <a:r>
              <a:rPr lang="cs-CZ" sz="1800" dirty="0" smtClean="0"/>
              <a:t>neutrální  pH</a:t>
            </a:r>
          </a:p>
          <a:p>
            <a:pPr>
              <a:buFontTx/>
              <a:buChar char="-"/>
            </a:pPr>
            <a:r>
              <a:rPr lang="cs-CZ" sz="1800" dirty="0" smtClean="0"/>
              <a:t>vysoká koncentrace účinné látky</a:t>
            </a:r>
          </a:p>
          <a:p>
            <a:pPr>
              <a:buFontTx/>
              <a:buChar char="-"/>
            </a:pPr>
            <a:r>
              <a:rPr lang="cs-CZ" sz="1800" dirty="0" smtClean="0"/>
              <a:t>vyšší viskozita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1800" u="sng" dirty="0" smtClean="0"/>
              <a:t>nosní kapky</a:t>
            </a:r>
          </a:p>
          <a:p>
            <a:pPr>
              <a:buFontTx/>
              <a:buChar char="-"/>
            </a:pPr>
            <a:r>
              <a:rPr lang="cs-CZ" sz="1800" dirty="0" smtClean="0"/>
              <a:t>vyšší viskozita</a:t>
            </a:r>
          </a:p>
          <a:p>
            <a:pPr>
              <a:buFontTx/>
              <a:buChar char="-"/>
            </a:pPr>
            <a:r>
              <a:rPr lang="cs-CZ" sz="1800" dirty="0" smtClean="0"/>
              <a:t>obvykle izotonické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1472" y="1500174"/>
            <a:ext cx="687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od ostatních lékových forem se liší způsobem dávkování, tj. po kapkách</a:t>
            </a:r>
          </a:p>
          <a:p>
            <a:pPr>
              <a:buFontTx/>
              <a:buChar char="-"/>
            </a:pPr>
            <a:r>
              <a:rPr lang="cs-CZ" dirty="0" smtClean="0"/>
              <a:t> mají řadu specifik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14942" y="3571876"/>
            <a:ext cx="3664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Pokuste se přijít na to, jak bychom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mohli upravit příliš hypotonický nebo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příliš hypertonický oční roztok.</a:t>
            </a:r>
            <a:endParaRPr lang="cs-CZ" dirty="0">
              <a:solidFill>
                <a:srgbClr val="20209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3501008"/>
            <a:ext cx="378624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k hypotonickému roztoku přidáme vhodnou sůl</a:t>
            </a:r>
          </a:p>
          <a:p>
            <a:pPr>
              <a:buFontTx/>
              <a:buChar char="-"/>
            </a:pPr>
            <a:r>
              <a:rPr lang="cs-CZ" dirty="0" smtClean="0"/>
              <a:t> k hypertonickému roztoku rozpouštědlo – pozor hrozí přílišné zředění</a:t>
            </a:r>
            <a:endParaRPr lang="cs-CZ" dirty="0"/>
          </a:p>
        </p:txBody>
      </p:sp>
      <p:pic>
        <p:nvPicPr>
          <p:cNvPr id="10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714380" cy="601735"/>
          </a:xfrm>
          <a:prstGeom prst="rect">
            <a:avLst/>
          </a:prstGeom>
          <a:noFill/>
        </p:spPr>
      </p:pic>
      <p:pic>
        <p:nvPicPr>
          <p:cNvPr id="21506" name="Picture 2" descr="http://image.tn.nova.cz/media/images/440xX/Apr2009/502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268760"/>
            <a:ext cx="1282635" cy="1872208"/>
          </a:xfrm>
          <a:prstGeom prst="rect">
            <a:avLst/>
          </a:prstGeom>
          <a:noFill/>
        </p:spPr>
      </p:pic>
      <p:pic>
        <p:nvPicPr>
          <p:cNvPr id="21508" name="Picture 4" descr="http://img.seznamzbozi.cz/direct/iR/importprodukt-orig/66e/66ea2f1376fe4670f1aa41d6b07237bd--mmf100x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085184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Obalované pevné lékové formy: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9"/>
            <a:ext cx="7959828" cy="250032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sz="1800" dirty="0" smtClean="0"/>
          </a:p>
          <a:p>
            <a:r>
              <a:rPr lang="cs-CZ" sz="1800" dirty="0" smtClean="0"/>
              <a:t>tobolka – želatinový povrch, účinná látka uvnitř často v podobě prášku</a:t>
            </a:r>
          </a:p>
          <a:p>
            <a:r>
              <a:rPr lang="cs-CZ" sz="1800" dirty="0" smtClean="0"/>
              <a:t>dražé – obalená tableta, která se skládá z jádra a několikavrstevného obalu, na povrchu je pokrytá často voskem</a:t>
            </a: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FontTx/>
              <a:buChar char="-"/>
            </a:pP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sz="2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42976" y="3929066"/>
            <a:ext cx="487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Zamyslete se nad důvody pokrývání povrchů léčiv:</a:t>
            </a:r>
            <a:endParaRPr lang="cs-CZ" dirty="0">
              <a:solidFill>
                <a:srgbClr val="20209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42976" y="4429132"/>
            <a:ext cx="782151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zlepšují estetické vnímání - barvu, chuť, vůni</a:t>
            </a:r>
          </a:p>
          <a:p>
            <a:pPr>
              <a:buFontTx/>
              <a:buChar char="-"/>
            </a:pPr>
            <a:r>
              <a:rPr lang="cs-CZ" dirty="0" smtClean="0"/>
              <a:t> zvyšuje stálost, prodlužuje rozpad látky, přenesení absorpce ze žaludku do střeva </a:t>
            </a:r>
          </a:p>
          <a:p>
            <a:pPr>
              <a:buFontTx/>
              <a:buChar char="-"/>
            </a:pPr>
            <a:r>
              <a:rPr lang="cs-CZ" dirty="0" smtClean="0"/>
              <a:t> usnadňuje polykání a rozlišitelnost barevných lékových forem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1538" y="5429264"/>
            <a:ext cx="526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Jaká je chemická podstata želatiny a z čeho se získává?</a:t>
            </a:r>
            <a:endParaRPr lang="cs-CZ" dirty="0">
              <a:solidFill>
                <a:srgbClr val="20209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1538" y="5857892"/>
            <a:ext cx="714208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Jedná se o látku bílkovinné povahy, získává se z kolagenu, který je součástí </a:t>
            </a:r>
          </a:p>
          <a:p>
            <a:r>
              <a:rPr lang="cs-CZ" dirty="0" smtClean="0"/>
              <a:t>kůže nebo pojivových tkání.</a:t>
            </a:r>
            <a:endParaRPr lang="cs-CZ" dirty="0"/>
          </a:p>
        </p:txBody>
      </p:sp>
      <p:pic>
        <p:nvPicPr>
          <p:cNvPr id="12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714380" cy="601735"/>
          </a:xfrm>
          <a:prstGeom prst="rect">
            <a:avLst/>
          </a:prstGeom>
          <a:noFill/>
        </p:spPr>
      </p:pic>
      <p:pic>
        <p:nvPicPr>
          <p:cNvPr id="13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429264"/>
            <a:ext cx="714380" cy="601735"/>
          </a:xfrm>
          <a:prstGeom prst="rect">
            <a:avLst/>
          </a:prstGeom>
          <a:noFill/>
        </p:spPr>
      </p:pic>
      <p:pic>
        <p:nvPicPr>
          <p:cNvPr id="44034" name="Picture 2" descr="http://www.prolaktin.cz/dbpic/tobolky-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08920"/>
            <a:ext cx="1440160" cy="1152128"/>
          </a:xfrm>
          <a:prstGeom prst="rect">
            <a:avLst/>
          </a:prstGeom>
          <a:noFill/>
        </p:spPr>
      </p:pic>
      <p:pic>
        <p:nvPicPr>
          <p:cNvPr id="44036" name="Picture 4" descr="http://eurozpravy.cz/pictures/photo/2011/01/14/12949656281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36912"/>
            <a:ext cx="1656184" cy="1104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47853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 smtClean="0"/>
              <a:t>léčiva s postupným uvolňováním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Význam:</a:t>
            </a:r>
          </a:p>
          <a:p>
            <a:pPr>
              <a:buFontTx/>
              <a:buChar char="-"/>
            </a:pPr>
            <a:r>
              <a:rPr lang="cs-CZ" sz="1800" dirty="0" smtClean="0"/>
              <a:t>jejich užíváním se udržuje konstantní hladina léčiva v krvi (u standardní tablety či tobolky je to pouze 40 – 60% času, u léčiv s postupným uvolňováním </a:t>
            </a:r>
            <a:br>
              <a:rPr lang="cs-CZ" sz="1800" dirty="0" smtClean="0"/>
            </a:br>
            <a:r>
              <a:rPr lang="cs-CZ" sz="1800" dirty="0" smtClean="0"/>
              <a:t>80 - 90%)</a:t>
            </a:r>
          </a:p>
          <a:p>
            <a:pPr>
              <a:buNone/>
            </a:pPr>
            <a:r>
              <a:rPr lang="cs-CZ" sz="1800" dirty="0" smtClean="0"/>
              <a:t>Výhody: </a:t>
            </a:r>
          </a:p>
          <a:p>
            <a:pPr>
              <a:buFontTx/>
              <a:buChar char="-"/>
            </a:pPr>
            <a:r>
              <a:rPr lang="cs-CZ" sz="1800" dirty="0" smtClean="0"/>
              <a:t>léčivo se nemusí tak často podávat</a:t>
            </a:r>
          </a:p>
          <a:p>
            <a:pPr>
              <a:buFontTx/>
              <a:buChar char="-"/>
            </a:pPr>
            <a:r>
              <a:rPr lang="cs-CZ" sz="1800" dirty="0" smtClean="0"/>
              <a:t>snižuje se riziko vedlejších a nežádoucích účinků</a:t>
            </a:r>
          </a:p>
          <a:p>
            <a:pPr>
              <a:buNone/>
            </a:pP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4" name="Picture 4" descr="po 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714776" cy="336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57752" y="4429132"/>
            <a:ext cx="407291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CR – přípravek se uvolňuje rovnoměrně,</a:t>
            </a:r>
          </a:p>
          <a:p>
            <a:r>
              <a:rPr lang="cs-CZ" sz="1600" dirty="0" smtClean="0"/>
              <a:t>koncentrace účinné látky v krvi je konstantní</a:t>
            </a:r>
          </a:p>
          <a:p>
            <a:r>
              <a:rPr lang="cs-CZ" sz="1600" dirty="0" smtClean="0"/>
              <a:t>SR – na počátku se uvolní větší množství léčiva </a:t>
            </a:r>
          </a:p>
          <a:p>
            <a:r>
              <a:rPr lang="cs-CZ" sz="1600" dirty="0" smtClean="0"/>
              <a:t>(iniciační dávka) a poté již rovnoměrně</a:t>
            </a:r>
          </a:p>
          <a:p>
            <a:r>
              <a:rPr lang="cs-CZ" sz="1600" dirty="0" smtClean="0"/>
              <a:t>LF – lék bez řízeného uvolňován</a:t>
            </a:r>
            <a:r>
              <a:rPr lang="cs-CZ" dirty="0" smtClean="0"/>
              <a:t>í</a:t>
            </a:r>
            <a:endParaRPr lang="cs-CZ" dirty="0"/>
          </a:p>
        </p:txBody>
      </p:sp>
      <p:pic>
        <p:nvPicPr>
          <p:cNvPr id="17410" name="Picture 2" descr="http://www.zentiva.cz/Files/CZ/Product/94314/Diacordin_ret_tbl_flm_30x90_mg_CZ_SK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869160"/>
            <a:ext cx="2448272" cy="1477124"/>
          </a:xfrm>
          <a:prstGeom prst="rect">
            <a:avLst/>
          </a:prstGeom>
          <a:noFill/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dirty="0" err="1" smtClean="0"/>
              <a:t>Retardety</a:t>
            </a:r>
            <a:r>
              <a:rPr lang="cs-CZ" dirty="0" smtClean="0"/>
              <a:t>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Výhody a nevýhody lékových forem</a:t>
            </a:r>
            <a:br>
              <a:rPr lang="cs-CZ" dirty="0" smtClean="0"/>
            </a:br>
            <a:r>
              <a:rPr lang="cs-CZ" dirty="0" smtClean="0"/>
              <a:t>užívaných bez lékařské pomoci:</a:t>
            </a:r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500034" y="1643050"/>
            <a:ext cx="8149871" cy="4064000"/>
            <a:chOff x="714348" y="1571612"/>
            <a:chExt cx="8149871" cy="4064000"/>
          </a:xfrm>
        </p:grpSpPr>
        <p:graphicFrame>
          <p:nvGraphicFramePr>
            <p:cNvPr id="4" name="Diagram 3"/>
            <p:cNvGraphicFramePr/>
            <p:nvPr/>
          </p:nvGraphicFramePr>
          <p:xfrm>
            <a:off x="714348" y="157161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9" name="Skupina 28"/>
            <p:cNvGrpSpPr/>
            <p:nvPr/>
          </p:nvGrpSpPr>
          <p:grpSpPr>
            <a:xfrm>
              <a:off x="6929454" y="1571612"/>
              <a:ext cx="1934765" cy="4064000"/>
              <a:chOff x="6858016" y="1571612"/>
              <a:chExt cx="1934765" cy="4064000"/>
            </a:xfrm>
          </p:grpSpPr>
          <p:grpSp>
            <p:nvGrpSpPr>
              <p:cNvPr id="20" name="Skupina 19"/>
              <p:cNvGrpSpPr/>
              <p:nvPr/>
            </p:nvGrpSpPr>
            <p:grpSpPr>
              <a:xfrm>
                <a:off x="6858016" y="1571612"/>
                <a:ext cx="1934765" cy="4064000"/>
                <a:chOff x="4160490" y="0"/>
                <a:chExt cx="1934765" cy="4064000"/>
              </a:xfrm>
            </p:grpSpPr>
            <p:sp>
              <p:nvSpPr>
                <p:cNvPr id="27" name="Zaoblený obdélník 26"/>
                <p:cNvSpPr/>
                <p:nvPr/>
              </p:nvSpPr>
              <p:spPr>
                <a:xfrm>
                  <a:off x="4160490" y="0"/>
                  <a:ext cx="1934765" cy="406400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8" name="Zaoblený obdélník 4"/>
                <p:cNvSpPr/>
                <p:nvPr/>
              </p:nvSpPr>
              <p:spPr>
                <a:xfrm>
                  <a:off x="4160490" y="0"/>
                  <a:ext cx="1934765" cy="12192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01930" tIns="201930" rIns="201930" bIns="201930" numCol="1" spcCol="1270" anchor="ctr" anchorCtr="0">
                  <a:noAutofit/>
                </a:bodyPr>
                <a:lstStyle/>
                <a:p>
                  <a:pPr lvl="0" algn="ctr" defTabSz="2355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cs-CZ" sz="5300" kern="1200" dirty="0"/>
                </a:p>
              </p:txBody>
            </p:sp>
          </p:grpSp>
          <p:grpSp>
            <p:nvGrpSpPr>
              <p:cNvPr id="21" name="Skupina 20"/>
              <p:cNvGrpSpPr/>
              <p:nvPr/>
            </p:nvGrpSpPr>
            <p:grpSpPr>
              <a:xfrm>
                <a:off x="7051492" y="2792002"/>
                <a:ext cx="1663912" cy="1225351"/>
                <a:chOff x="4353966" y="1220390"/>
                <a:chExt cx="1663912" cy="1225351"/>
              </a:xfrm>
            </p:grpSpPr>
            <p:sp>
              <p:nvSpPr>
                <p:cNvPr id="25" name="Zaoblený obdélník 24"/>
                <p:cNvSpPr/>
                <p:nvPr/>
              </p:nvSpPr>
              <p:spPr>
                <a:xfrm>
                  <a:off x="4353966" y="1220390"/>
                  <a:ext cx="1663912" cy="1225351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92D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lnSpc>
                      <a:spcPct val="150000"/>
                    </a:lnSpc>
                  </a:pPr>
                  <a:r>
                    <a:rPr lang="cs-CZ" dirty="0" smtClean="0">
                      <a:solidFill>
                        <a:schemeClr val="tx1"/>
                      </a:solidFill>
                    </a:rPr>
                    <a:t>-</a:t>
                  </a:r>
                  <a:r>
                    <a:rPr lang="cs-CZ" sz="1200" dirty="0" smtClean="0">
                      <a:solidFill>
                        <a:schemeClr val="tx1"/>
                      </a:solidFill>
                    </a:rPr>
                    <a:t> lokální působení</a:t>
                  </a:r>
                </a:p>
                <a:p>
                  <a:pPr>
                    <a:lnSpc>
                      <a:spcPct val="150000"/>
                    </a:lnSpc>
                    <a:buFontTx/>
                    <a:buChar char="-"/>
                  </a:pPr>
                  <a:r>
                    <a:rPr lang="cs-CZ" sz="1200" dirty="0" smtClean="0">
                      <a:solidFill>
                        <a:schemeClr val="tx1"/>
                      </a:solidFill>
                    </a:rPr>
                    <a:t> přesnost dávkování</a:t>
                  </a:r>
                </a:p>
                <a:p>
                  <a:pPr>
                    <a:lnSpc>
                      <a:spcPct val="150000"/>
                    </a:lnSpc>
                    <a:buFontTx/>
                    <a:buChar char="-"/>
                  </a:pPr>
                  <a:r>
                    <a:rPr lang="cs-CZ" sz="1200" dirty="0" smtClean="0">
                      <a:solidFill>
                        <a:schemeClr val="tx1"/>
                      </a:solidFill>
                    </a:rPr>
                    <a:t>  rychlý nástup účinků</a:t>
                  </a:r>
                  <a:endParaRPr lang="cs-CZ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Zaoblený obdélník 6"/>
                <p:cNvSpPr/>
                <p:nvPr/>
              </p:nvSpPr>
              <p:spPr>
                <a:xfrm>
                  <a:off x="4389855" y="1256279"/>
                  <a:ext cx="1476034" cy="115357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9220" tIns="81915" rIns="109220" bIns="81915" numCol="1" spcCol="1270" anchor="ctr" anchorCtr="0">
                  <a:noAutofit/>
                </a:bodyPr>
                <a:lstStyle/>
                <a:p>
                  <a:pPr lvl="0" algn="ctr" defTabSz="1911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cs-CZ" sz="4300" kern="1200" dirty="0"/>
                </a:p>
              </p:txBody>
            </p:sp>
          </p:grpSp>
          <p:grpSp>
            <p:nvGrpSpPr>
              <p:cNvPr id="22" name="Skupina 21"/>
              <p:cNvGrpSpPr/>
              <p:nvPr/>
            </p:nvGrpSpPr>
            <p:grpSpPr>
              <a:xfrm>
                <a:off x="7051492" y="4205869"/>
                <a:ext cx="1663912" cy="1225351"/>
                <a:chOff x="4353966" y="2634257"/>
                <a:chExt cx="1663912" cy="1225351"/>
              </a:xfrm>
            </p:grpSpPr>
            <p:sp>
              <p:nvSpPr>
                <p:cNvPr id="23" name="Zaoblený obdélník 22"/>
                <p:cNvSpPr/>
                <p:nvPr/>
              </p:nvSpPr>
              <p:spPr>
                <a:xfrm>
                  <a:off x="4353966" y="2634257"/>
                  <a:ext cx="1663912" cy="1225351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lnSpc>
                      <a:spcPct val="150000"/>
                    </a:lnSpc>
                    <a:buFontTx/>
                    <a:buChar char="-"/>
                  </a:pPr>
                  <a:r>
                    <a:rPr lang="cs-CZ" sz="1200" dirty="0" smtClean="0">
                      <a:solidFill>
                        <a:schemeClr val="tx1"/>
                      </a:solidFill>
                    </a:rPr>
                    <a:t>manipulace s inhalátorem</a:t>
                  </a:r>
                </a:p>
                <a:p>
                  <a:pPr>
                    <a:lnSpc>
                      <a:spcPct val="150000"/>
                    </a:lnSpc>
                    <a:buFontTx/>
                    <a:buChar char="-"/>
                  </a:pPr>
                  <a:r>
                    <a:rPr lang="cs-CZ" sz="1200" dirty="0" smtClean="0">
                      <a:solidFill>
                        <a:schemeClr val="tx1"/>
                      </a:solidFill>
                    </a:rPr>
                    <a:t> obtížná aplikace dětem</a:t>
                  </a:r>
                </a:p>
                <a:p>
                  <a:pPr>
                    <a:buFontTx/>
                    <a:buChar char="-"/>
                  </a:pPr>
                  <a:endParaRPr lang="cs-CZ" sz="1200" dirty="0"/>
                </a:p>
              </p:txBody>
            </p:sp>
            <p:sp>
              <p:nvSpPr>
                <p:cNvPr id="24" name="Zaoblený obdélník 8"/>
                <p:cNvSpPr/>
                <p:nvPr/>
              </p:nvSpPr>
              <p:spPr>
                <a:xfrm>
                  <a:off x="4389855" y="2670146"/>
                  <a:ext cx="1476034" cy="115357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9220" tIns="81915" rIns="109220" bIns="81915" numCol="1" spcCol="1270" anchor="ctr" anchorCtr="0">
                  <a:noAutofit/>
                </a:bodyPr>
                <a:lstStyle/>
                <a:p>
                  <a:pPr lvl="0" algn="ctr" defTabSz="1911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cs-CZ" sz="4300" kern="1200"/>
                </a:p>
              </p:txBody>
            </p:sp>
          </p:grpSp>
        </p:grpSp>
      </p:grpSp>
      <p:sp>
        <p:nvSpPr>
          <p:cNvPr id="31" name="Obdélník 30"/>
          <p:cNvSpPr/>
          <p:nvPr/>
        </p:nvSpPr>
        <p:spPr>
          <a:xfrm>
            <a:off x="7286644" y="2071678"/>
            <a:ext cx="90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smtClean="0"/>
              <a:t>PLYNNÉ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tablety: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00100" y="1357298"/>
          <a:ext cx="7358114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4348" y="5000636"/>
          <a:ext cx="3714776" cy="1647340"/>
        </p:xfrm>
        <a:graphic>
          <a:graphicData uri="http://schemas.openxmlformats.org/presentationml/2006/ole">
            <p:oleObj spid="_x0000_s4098" name="ChemSketch" r:id="rId9" imgW="3465720" imgH="1536120" progId="ACD.ChemSketch.20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857488" y="4071942"/>
          <a:ext cx="6060551" cy="2214578"/>
        </p:xfrm>
        <a:graphic>
          <a:graphicData uri="http://schemas.openxmlformats.org/presentationml/2006/ole">
            <p:oleObj spid="_x0000_s4099" name="ChemSketch" r:id="rId10" imgW="7345800" imgH="2688480" progId="ACD.ChemSketch.20">
              <p:embed/>
            </p:oleObj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1000100" y="428625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NaHCO</a:t>
            </a:r>
            <a:r>
              <a:rPr lang="cs-CZ" sz="2400" baseline="-25000" dirty="0" smtClean="0"/>
              <a:t>3</a:t>
            </a:r>
            <a:endParaRPr lang="cs-CZ" sz="2400" baseline="-25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857752" y="550070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CaSO</a:t>
            </a:r>
            <a:r>
              <a:rPr lang="cs-CZ" sz="2400" baseline="-25000" dirty="0" smtClean="0"/>
              <a:t>4</a:t>
            </a:r>
            <a:endParaRPr lang="cs-CZ" sz="2400" baseline="-25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20503" y="3286124"/>
            <a:ext cx="8323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Máte k dispozici 4 chemické vzorce látek, které se mohou používat při přípravě tablety. 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Přiřaďte tyto vzorce látek k jejich názvům. Pokuste se doplnit i další názvy.</a:t>
            </a:r>
            <a:endParaRPr lang="cs-CZ" dirty="0">
              <a:solidFill>
                <a:srgbClr val="202090"/>
              </a:solidFill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V="1">
            <a:off x="1928794" y="2285992"/>
            <a:ext cx="3071834" cy="2000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 flipH="1" flipV="1">
            <a:off x="714348" y="3071810"/>
            <a:ext cx="3286148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16200000" flipV="1">
            <a:off x="2857488" y="3143248"/>
            <a:ext cx="3214710" cy="1643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16200000" flipV="1">
            <a:off x="5179223" y="2250273"/>
            <a:ext cx="2286016" cy="1928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3286124"/>
            <a:ext cx="714380" cy="60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Rozbor chemického složení konkrétního léčiva:</a:t>
            </a:r>
            <a:endParaRPr lang="cs-CZ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1928826" cy="121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14686"/>
            <a:ext cx="1857388" cy="112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0"/>
            <a:ext cx="18144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2928926" y="1857364"/>
          <a:ext cx="5763158" cy="1219200"/>
        </p:xfrm>
        <a:graphic>
          <a:graphicData uri="http://schemas.openxmlformats.org/drawingml/2006/table">
            <a:tbl>
              <a:tblPr/>
              <a:tblGrid>
                <a:gridCol w="5763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Ibuprofenum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200 mg v 1 potahované tabletě. 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Kukuřičný škrob,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předželatinovaný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kukuřičný škrob, sodná sůl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karboxymethylškrobu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kyselina stearová, </a:t>
                      </a:r>
                      <a:r>
                        <a:rPr lang="cs-CZ" sz="16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mastek</a:t>
                      </a:r>
                      <a:r>
                        <a:rPr lang="cs-CZ" sz="1600" baseline="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600" baseline="0" dirty="0" err="1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makrogol</a:t>
                      </a:r>
                      <a:r>
                        <a:rPr lang="cs-CZ" sz="1600" baseline="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6000, </a:t>
                      </a:r>
                      <a:r>
                        <a:rPr lang="cs-CZ" sz="16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koloidní 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bezvodý oxid křemičitý, oxid titaničitý,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erythrosin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simetikonová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emulze.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2928926" y="3429000"/>
          <a:ext cx="5812651" cy="731520"/>
        </p:xfrm>
        <a:graphic>
          <a:graphicData uri="http://schemas.openxmlformats.org/drawingml/2006/table">
            <a:tbl>
              <a:tblPr/>
              <a:tblGrid>
                <a:gridCol w="581265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Acidum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acetylsalicylicum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450 mg,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coffeinum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anhydricum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50 mg v 1 tabletě. 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Bramborový škrob, </a:t>
                      </a:r>
                      <a:r>
                        <a:rPr lang="cs-CZ" sz="16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mastek.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2928926" y="4500570"/>
          <a:ext cx="5763158" cy="975360"/>
        </p:xfrm>
        <a:graphic>
          <a:graphicData uri="http://schemas.openxmlformats.org/drawingml/2006/table">
            <a:tbl>
              <a:tblPr/>
              <a:tblGrid>
                <a:gridCol w="5763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Cetirizini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dihydrochloridum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10 mg v 1 potahované tabletě. 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Monohydrát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laktózy, kukuřičný </a:t>
                      </a:r>
                      <a:r>
                        <a:rPr lang="cs-CZ" sz="16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škrob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povidon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30, magnesium-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stearát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hypromelóza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2910/5,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makrogol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600, mastek, oxid titaničitý, </a:t>
                      </a:r>
                      <a:r>
                        <a:rPr lang="cs-CZ" sz="1600" dirty="0" err="1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simetikonová</a:t>
                      </a:r>
                      <a:r>
                        <a:rPr lang="cs-CZ" sz="1600" dirty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rgbClr val="39393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emulze. </a:t>
                      </a:r>
                      <a:endParaRPr lang="cs-CZ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1285852" y="5643578"/>
            <a:ext cx="7589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02090"/>
                </a:solidFill>
              </a:rPr>
              <a:t>Pokuste se odhadnout funkci jednotlivých pomocných látek ve výše uvedených </a:t>
            </a:r>
          </a:p>
          <a:p>
            <a:r>
              <a:rPr lang="cs-CZ" dirty="0" smtClean="0">
                <a:solidFill>
                  <a:srgbClr val="202090"/>
                </a:solidFill>
              </a:rPr>
              <a:t>lécích.</a:t>
            </a:r>
            <a:endParaRPr lang="cs-CZ" dirty="0">
              <a:solidFill>
                <a:srgbClr val="202090"/>
              </a:solidFill>
            </a:endParaRPr>
          </a:p>
        </p:txBody>
      </p:sp>
      <p:pic>
        <p:nvPicPr>
          <p:cNvPr id="14" name="Picture 6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643578"/>
            <a:ext cx="714380" cy="60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8821</TotalTime>
  <Words>4678</Words>
  <Application>Microsoft Office PowerPoint</Application>
  <PresentationFormat>Předvádění na obrazovce (4:3)</PresentationFormat>
  <Paragraphs>656</Paragraphs>
  <Slides>35</Slides>
  <Notes>34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Motiv sady Office</vt:lpstr>
      <vt:lpstr>ChemSketch</vt:lpstr>
      <vt:lpstr>ACD/3D</vt:lpstr>
      <vt:lpstr>Chemie léčiv</vt:lpstr>
      <vt:lpstr>Rozdělení léčiv:</vt:lpstr>
      <vt:lpstr>Lékové formy:</vt:lpstr>
      <vt:lpstr>Zvláštní požadavky na lékové formy dávkované v kapkách:</vt:lpstr>
      <vt:lpstr>Obalované pevné lékové formy:</vt:lpstr>
      <vt:lpstr>Retardety:</vt:lpstr>
      <vt:lpstr>Výhody a nevýhody lékových forem užívaných bez lékařské pomoci:</vt:lpstr>
      <vt:lpstr>Složení tablety:</vt:lpstr>
      <vt:lpstr>Rozbor chemického složení konkrétního léčiva:</vt:lpstr>
      <vt:lpstr>Rozbor příbalového letáku:</vt:lpstr>
      <vt:lpstr>Snímek 11</vt:lpstr>
      <vt:lpstr>Farmakokinetika:</vt:lpstr>
      <vt:lpstr>Rychlost nástupu účinků léčiva v závislosti na způsobu podání:</vt:lpstr>
      <vt:lpstr>Faktory ovlivňující vstřebávání léčiv vzhledem k charakteristice prostředí:</vt:lpstr>
      <vt:lpstr>Faktory ovlivňující vstřebávání léčiv vzhledem k vlastnostem léčiva:</vt:lpstr>
      <vt:lpstr>Faktory ovlivňující vstřebávání léčiv vzhledem k nemocnému:</vt:lpstr>
      <vt:lpstr>Nežádoucí účinky léčiv:</vt:lpstr>
      <vt:lpstr>Význam dodržování dávkovacího intervalu:</vt:lpstr>
      <vt:lpstr>Speciální farmakologie:</vt:lpstr>
      <vt:lpstr>  Pokud jste úspěšně zvládli první úkol, můžete se pustit do řešení úkolu druhého. Na obrázcích máte k dispozici několik krabiček od léků, které odpovídající výše uvedeným indikačním skupinám. Pokuste se je k sobě správně přiřadit. </vt:lpstr>
      <vt:lpstr>Celková anestetika:</vt:lpstr>
      <vt:lpstr>Mechanismus působení:</vt:lpstr>
      <vt:lpstr>Rozdělení anestetik:</vt:lpstr>
      <vt:lpstr>Snímek 24</vt:lpstr>
      <vt:lpstr>Snímek 25</vt:lpstr>
      <vt:lpstr>Analgetika:</vt:lpstr>
      <vt:lpstr>Snímek 27</vt:lpstr>
      <vt:lpstr>Snímek 28</vt:lpstr>
      <vt:lpstr>Snímek 29</vt:lpstr>
      <vt:lpstr>Výběr vhodného analgetika:</vt:lpstr>
      <vt:lpstr>Léčiva trávicí soustavy:</vt:lpstr>
      <vt:lpstr>Hormony:</vt:lpstr>
      <vt:lpstr>Ženské pohlavní hormony:</vt:lpstr>
      <vt:lpstr>Hormonální antikoncepce: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Léčiva</dc:title>
  <dc:creator>ivona</dc:creator>
  <cp:lastModifiedBy>ivona</cp:lastModifiedBy>
  <cp:revision>885</cp:revision>
  <dcterms:created xsi:type="dcterms:W3CDTF">2008-08-13T08:01:35Z</dcterms:created>
  <dcterms:modified xsi:type="dcterms:W3CDTF">2013-02-02T12:40:00Z</dcterms:modified>
</cp:coreProperties>
</file>