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57" r:id="rId4"/>
    <p:sldId id="258" r:id="rId5"/>
    <p:sldId id="260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29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10CF7-2388-4146-BAF3-C5F9B1AF7B18}" type="datetimeFigureOut">
              <a:rPr lang="cs-CZ" smtClean="0"/>
              <a:t>27.2.2011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F6C4F-7159-4BF5-92E9-6EFB478B7BF7}" type="slidenum">
              <a:rPr lang="cs-CZ" smtClean="0"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26000">
              <a:srgbClr val="C0000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3568" y="548680"/>
            <a:ext cx="7772400" cy="1470025"/>
          </a:xfrm>
        </p:spPr>
        <p:txBody>
          <a:bodyPr>
            <a:normAutofit/>
          </a:bodyPr>
          <a:lstStyle/>
          <a:p>
            <a:r>
              <a:rPr lang="cs-CZ" b="1" u="sng" dirty="0" smtClean="0"/>
              <a:t>Alessandro Volta</a:t>
            </a:r>
            <a:br>
              <a:rPr lang="cs-CZ" b="1" u="sng" dirty="0" smtClean="0"/>
            </a:br>
            <a:r>
              <a:rPr lang="cs-CZ" sz="2800" dirty="0" smtClean="0"/>
              <a:t>(*19. 2. 1745 </a:t>
            </a:r>
            <a:r>
              <a:rPr lang="cs-CZ" sz="2800" dirty="0" err="1" smtClean="0"/>
              <a:t>Comu</a:t>
            </a:r>
            <a:r>
              <a:rPr lang="cs-CZ" sz="2800" dirty="0" smtClean="0"/>
              <a:t>)</a:t>
            </a:r>
            <a:endParaRPr lang="cs-CZ" b="1" u="sng" dirty="0"/>
          </a:p>
        </p:txBody>
      </p:sp>
      <p:pic>
        <p:nvPicPr>
          <p:cNvPr id="4" name="Obrázek 3" descr="225px-Alessandro_Vol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915816" y="2132856"/>
            <a:ext cx="3240360" cy="3989243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0000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Volta a </a:t>
            </a:r>
            <a:r>
              <a:rPr lang="cs-CZ" b="1" u="sng" dirty="0" err="1" smtClean="0"/>
              <a:t>Galvani</a:t>
            </a:r>
            <a:endParaRPr lang="cs-CZ" b="1" u="sng" dirty="0"/>
          </a:p>
        </p:txBody>
      </p:sp>
      <p:pic>
        <p:nvPicPr>
          <p:cNvPr id="4" name="Obrázek 3" descr="volta-galvani-composit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43608" y="2276872"/>
            <a:ext cx="7074049" cy="2311698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rgbClr val="C0000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err="1" smtClean="0"/>
              <a:t>Voltův</a:t>
            </a:r>
            <a:r>
              <a:rPr lang="cs-CZ" b="1" u="sng" dirty="0" smtClean="0"/>
              <a:t> sloup</a:t>
            </a:r>
            <a:endParaRPr lang="cs-CZ" b="1" u="sng" dirty="0"/>
          </a:p>
        </p:txBody>
      </p:sp>
      <p:pic>
        <p:nvPicPr>
          <p:cNvPr id="4" name="Obrázek 3" descr="voltazdroj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2448272" cy="4243671"/>
          </a:xfrm>
          <a:prstGeom prst="rect">
            <a:avLst/>
          </a:prstGeom>
        </p:spPr>
      </p:pic>
      <p:pic>
        <p:nvPicPr>
          <p:cNvPr id="5" name="Obrázek 4" descr="220px-Batterie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499992" y="2276872"/>
            <a:ext cx="4036117" cy="288032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3000">
              <a:srgbClr val="C0000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u="sng" dirty="0" smtClean="0"/>
              <a:t>Volta a Napoleon</a:t>
            </a:r>
            <a:endParaRPr lang="cs-CZ" b="1" u="sng" dirty="0"/>
          </a:p>
        </p:txBody>
      </p:sp>
      <p:pic>
        <p:nvPicPr>
          <p:cNvPr id="4" name="Obrázek 3" descr="41_00155032~volta-with-napoleon---bertin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31640" y="1274161"/>
            <a:ext cx="6696744" cy="4771430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rgbClr val="C00000"/>
            </a:gs>
            <a:gs pos="100000">
              <a:schemeClr val="bg1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 smtClean="0"/>
              <a:t>Alessandro Volta</a:t>
            </a:r>
            <a:br>
              <a:rPr lang="cs-CZ" b="1" u="sng" dirty="0" smtClean="0"/>
            </a:br>
            <a:r>
              <a:rPr lang="cs-CZ" sz="2800" dirty="0" smtClean="0"/>
              <a:t>(+5. 3. 1827 </a:t>
            </a:r>
            <a:r>
              <a:rPr lang="cs-CZ" sz="2800" dirty="0" err="1" smtClean="0"/>
              <a:t>Comu</a:t>
            </a:r>
            <a:r>
              <a:rPr lang="cs-CZ" sz="2800" dirty="0" smtClean="0"/>
              <a:t>)</a:t>
            </a:r>
            <a:endParaRPr lang="cs-CZ" b="1" u="sng" dirty="0"/>
          </a:p>
        </p:txBody>
      </p:sp>
      <p:pic>
        <p:nvPicPr>
          <p:cNvPr id="4" name="Obrázek 3" descr="stamp_volt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059832" y="2204864"/>
            <a:ext cx="3024336" cy="3572497"/>
          </a:xfrm>
          <a:prstGeom prst="rect">
            <a:avLst/>
          </a:prstGeom>
        </p:spPr>
      </p:pic>
    </p:spTree>
  </p:cSld>
  <p:clrMapOvr>
    <a:masterClrMapping/>
  </p:clrMapOvr>
  <p:transition>
    <p:newsflash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sady Office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</TotalTime>
  <Words>12</Words>
  <Application>Microsoft Office PowerPoint</Application>
  <PresentationFormat>Předvádění na obrazovce (4:3)</PresentationFormat>
  <Paragraphs>5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Alessandro Volta (*19. 2. 1745 Comu)</vt:lpstr>
      <vt:lpstr>Volta a Galvani</vt:lpstr>
      <vt:lpstr>Voltův sloup</vt:lpstr>
      <vt:lpstr>Volta a Napoleon</vt:lpstr>
      <vt:lpstr>Alessandro Volta (+5. 3. 1827 Comu)</vt:lpstr>
    </vt:vector>
  </TitlesOfParts>
  <Company>Lenovo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Alessandro Volta (*19. 2. 1745 Comu)</dc:title>
  <dc:creator>Lenovo User</dc:creator>
  <cp:lastModifiedBy>Lenovo User</cp:lastModifiedBy>
  <cp:revision>1</cp:revision>
  <dcterms:created xsi:type="dcterms:W3CDTF">2011-02-27T13:23:59Z</dcterms:created>
  <dcterms:modified xsi:type="dcterms:W3CDTF">2011-02-27T13:57:38Z</dcterms:modified>
</cp:coreProperties>
</file>