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CF7-2388-4146-BAF3-C5F9B1AF7B18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6C4F-7159-4BF5-92E9-6EFB478B7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CF7-2388-4146-BAF3-C5F9B1AF7B18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6C4F-7159-4BF5-92E9-6EFB478B7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CF7-2388-4146-BAF3-C5F9B1AF7B18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6C4F-7159-4BF5-92E9-6EFB478B7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CF7-2388-4146-BAF3-C5F9B1AF7B18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6C4F-7159-4BF5-92E9-6EFB478B7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CF7-2388-4146-BAF3-C5F9B1AF7B18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6C4F-7159-4BF5-92E9-6EFB478B7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CF7-2388-4146-BAF3-C5F9B1AF7B18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6C4F-7159-4BF5-92E9-6EFB478B7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CF7-2388-4146-BAF3-C5F9B1AF7B18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6C4F-7159-4BF5-92E9-6EFB478B7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CF7-2388-4146-BAF3-C5F9B1AF7B18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6C4F-7159-4BF5-92E9-6EFB478B7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CF7-2388-4146-BAF3-C5F9B1AF7B18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6C4F-7159-4BF5-92E9-6EFB478B7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CF7-2388-4146-BAF3-C5F9B1AF7B18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6C4F-7159-4BF5-92E9-6EFB478B7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CF7-2388-4146-BAF3-C5F9B1AF7B18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6C4F-7159-4BF5-92E9-6EFB478B7B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10CF7-2388-4146-BAF3-C5F9B1AF7B18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6C4F-7159-4BF5-92E9-6EFB478B7BF7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6000">
              <a:srgbClr val="C00000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Alessandro Volta</a:t>
            </a:r>
            <a:br>
              <a:rPr lang="cs-CZ" b="1" u="sng" dirty="0" smtClean="0"/>
            </a:br>
            <a:r>
              <a:rPr lang="cs-CZ" sz="2800" dirty="0" smtClean="0"/>
              <a:t>(*19. 2. 1745 </a:t>
            </a:r>
            <a:r>
              <a:rPr lang="cs-CZ" sz="2800" dirty="0" err="1" smtClean="0"/>
              <a:t>Comu</a:t>
            </a:r>
            <a:r>
              <a:rPr lang="cs-CZ" sz="2800" dirty="0" smtClean="0"/>
              <a:t>)</a:t>
            </a:r>
            <a:endParaRPr lang="cs-CZ" b="1" u="sng" dirty="0"/>
          </a:p>
        </p:txBody>
      </p:sp>
      <p:pic>
        <p:nvPicPr>
          <p:cNvPr id="4" name="Obrázek 3" descr="225px-Alessandro_Vol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2132856"/>
            <a:ext cx="3240360" cy="3989243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00000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Volta a </a:t>
            </a:r>
            <a:r>
              <a:rPr lang="cs-CZ" b="1" u="sng" dirty="0" err="1" smtClean="0"/>
              <a:t>Galvani</a:t>
            </a:r>
            <a:endParaRPr lang="cs-CZ" b="1" u="sng" dirty="0"/>
          </a:p>
        </p:txBody>
      </p:sp>
      <p:pic>
        <p:nvPicPr>
          <p:cNvPr id="4" name="Obrázek 3" descr="volta-galvani-composi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2276872"/>
            <a:ext cx="7074049" cy="2311698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rgbClr val="C00000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Voltův</a:t>
            </a:r>
            <a:r>
              <a:rPr lang="cs-CZ" b="1" u="sng" dirty="0" smtClean="0"/>
              <a:t> sloup</a:t>
            </a:r>
            <a:endParaRPr lang="cs-CZ" b="1" u="sng" dirty="0"/>
          </a:p>
        </p:txBody>
      </p:sp>
      <p:pic>
        <p:nvPicPr>
          <p:cNvPr id="4" name="Obrázek 3" descr="voltazdro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556792"/>
            <a:ext cx="2448272" cy="4243671"/>
          </a:xfrm>
          <a:prstGeom prst="rect">
            <a:avLst/>
          </a:prstGeom>
        </p:spPr>
      </p:pic>
      <p:pic>
        <p:nvPicPr>
          <p:cNvPr id="5" name="Obrázek 4" descr="220px-Batteri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2276872"/>
            <a:ext cx="4036117" cy="2880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rgbClr val="C00000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Volta a Napoleon</a:t>
            </a:r>
            <a:endParaRPr lang="cs-CZ" b="1" u="sng" dirty="0"/>
          </a:p>
        </p:txBody>
      </p:sp>
      <p:pic>
        <p:nvPicPr>
          <p:cNvPr id="4" name="Obrázek 3" descr="41_00155032~volta-with-napoleon---berti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274161"/>
            <a:ext cx="6696744" cy="477143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00000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/>
              <a:t>Alessandro Volta</a:t>
            </a:r>
            <a:br>
              <a:rPr lang="cs-CZ" b="1" u="sng" dirty="0" smtClean="0"/>
            </a:br>
            <a:r>
              <a:rPr lang="cs-CZ" sz="2800" dirty="0" smtClean="0"/>
              <a:t>(+5. 3. 1827 </a:t>
            </a:r>
            <a:r>
              <a:rPr lang="cs-CZ" sz="2800" dirty="0" err="1" smtClean="0"/>
              <a:t>Comu</a:t>
            </a:r>
            <a:r>
              <a:rPr lang="cs-CZ" sz="2800" dirty="0" smtClean="0"/>
              <a:t>)</a:t>
            </a:r>
            <a:endParaRPr lang="cs-CZ" b="1" u="sng" dirty="0"/>
          </a:p>
        </p:txBody>
      </p:sp>
      <p:pic>
        <p:nvPicPr>
          <p:cNvPr id="4" name="Obrázek 3" descr="stamp_vol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2204864"/>
            <a:ext cx="3024336" cy="3572497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12</Words>
  <Application>Microsoft Office PowerPoint</Application>
  <PresentationFormat>Předvádění na obrazovce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Alessandro Volta (*19. 2. 1745 Comu)</vt:lpstr>
      <vt:lpstr>Volta a Galvani</vt:lpstr>
      <vt:lpstr>Voltův sloup</vt:lpstr>
      <vt:lpstr>Volta a Napoleon</vt:lpstr>
      <vt:lpstr>Alessandro Volta (+5. 3. 1827 Comu)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Alessandro Volta (*19. 2. 1745 Comu)</dc:title>
  <dc:creator>Lenovo User</dc:creator>
  <cp:lastModifiedBy>Lenovo User</cp:lastModifiedBy>
  <cp:revision>1</cp:revision>
  <dcterms:created xsi:type="dcterms:W3CDTF">2011-02-27T13:23:59Z</dcterms:created>
  <dcterms:modified xsi:type="dcterms:W3CDTF">2011-02-27T13:57:38Z</dcterms:modified>
</cp:coreProperties>
</file>