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8" r:id="rId3"/>
    <p:sldId id="259" r:id="rId4"/>
    <p:sldId id="260" r:id="rId5"/>
    <p:sldId id="261" r:id="rId6"/>
    <p:sldId id="264" r:id="rId7"/>
    <p:sldId id="262" r:id="rId8"/>
    <p:sldId id="263" r:id="rId9"/>
    <p:sldId id="265" r:id="rId10"/>
  </p:sldIdLst>
  <p:sldSz cx="9144000" cy="6858000" type="screen4x3"/>
  <p:notesSz cx="6858000" cy="9144000"/>
  <p:photoAlbum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CFBD843-EDF7-42E0-8751-C5C81741A1D5}" type="datetimeFigureOut">
              <a:rPr lang="cs-CZ" smtClean="0"/>
              <a:t>24.2.2011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7921463-FEBB-4BC3-8D63-87FD77101D87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FBD843-EDF7-42E0-8751-C5C81741A1D5}" type="datetimeFigureOut">
              <a:rPr lang="cs-CZ" smtClean="0"/>
              <a:t>24.2.2011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921463-FEBB-4BC3-8D63-87FD77101D8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CFBD843-EDF7-42E0-8751-C5C81741A1D5}" type="datetimeFigureOut">
              <a:rPr lang="cs-CZ" smtClean="0"/>
              <a:t>24.2.2011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7921463-FEBB-4BC3-8D63-87FD77101D8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FBD843-EDF7-42E0-8751-C5C81741A1D5}" type="datetimeFigureOut">
              <a:rPr lang="cs-CZ" smtClean="0"/>
              <a:t>24.2.2011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921463-FEBB-4BC3-8D63-87FD77101D8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CFBD843-EDF7-42E0-8751-C5C81741A1D5}" type="datetimeFigureOut">
              <a:rPr lang="cs-CZ" smtClean="0"/>
              <a:t>24.2.2011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F7921463-FEBB-4BC3-8D63-87FD77101D87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FBD843-EDF7-42E0-8751-C5C81741A1D5}" type="datetimeFigureOut">
              <a:rPr lang="cs-CZ" smtClean="0"/>
              <a:t>24.2.2011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921463-FEBB-4BC3-8D63-87FD77101D8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FBD843-EDF7-42E0-8751-C5C81741A1D5}" type="datetimeFigureOut">
              <a:rPr lang="cs-CZ" smtClean="0"/>
              <a:t>24.2.2011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921463-FEBB-4BC3-8D63-87FD77101D8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FBD843-EDF7-42E0-8751-C5C81741A1D5}" type="datetimeFigureOut">
              <a:rPr lang="cs-CZ" smtClean="0"/>
              <a:t>24.2.2011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921463-FEBB-4BC3-8D63-87FD77101D8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CFBD843-EDF7-42E0-8751-C5C81741A1D5}" type="datetimeFigureOut">
              <a:rPr lang="cs-CZ" smtClean="0"/>
              <a:t>24.2.2011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921463-FEBB-4BC3-8D63-87FD77101D8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FBD843-EDF7-42E0-8751-C5C81741A1D5}" type="datetimeFigureOut">
              <a:rPr lang="cs-CZ" smtClean="0"/>
              <a:t>24.2.2011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921463-FEBB-4BC3-8D63-87FD77101D8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FBD843-EDF7-42E0-8751-C5C81741A1D5}" type="datetimeFigureOut">
              <a:rPr lang="cs-CZ" smtClean="0"/>
              <a:t>24.2.2011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921463-FEBB-4BC3-8D63-87FD77101D87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CFBD843-EDF7-42E0-8751-C5C81741A1D5}" type="datetimeFigureOut">
              <a:rPr lang="cs-CZ" smtClean="0"/>
              <a:t>24.2.2011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7921463-FEBB-4BC3-8D63-87FD77101D87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fyzika.jreichl.com/index.php?q=akumulator&amp;prohledat=semanticky" TargetMode="External"/><Relationship Id="rId2" Type="http://schemas.openxmlformats.org/officeDocument/2006/relationships/hyperlink" Target="http://cs.wikipedia.org/wiki/Akumul%C3%A1tor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fyzika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ovéPole 2"/>
          <p:cNvSpPr txBox="1"/>
          <p:nvPr/>
        </p:nvSpPr>
        <p:spPr>
          <a:xfrm>
            <a:off x="0" y="1916832"/>
            <a:ext cx="88924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0" dirty="0" smtClean="0"/>
              <a:t>    </a:t>
            </a:r>
            <a:r>
              <a:rPr lang="cs-CZ" sz="9600" b="1" dirty="0" err="1" smtClean="0">
                <a:solidFill>
                  <a:schemeClr val="bg1"/>
                </a:solidFill>
              </a:rPr>
              <a:t>Akumulator</a:t>
            </a:r>
            <a:endParaRPr lang="cs-CZ" sz="9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404664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395536" y="620688"/>
            <a:ext cx="756084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Akumulátor</a:t>
            </a:r>
            <a:r>
              <a:rPr lang="cs-CZ" sz="2400" dirty="0" smtClean="0"/>
              <a:t> je technické zařízení na opakované uchovávání energie, obvykle elektrické. Akumulátor je sekundární článek, který je potřeba nejdříve nabít a teprve potom je možné jej použít jako zdroj energie.</a:t>
            </a:r>
          </a:p>
          <a:p>
            <a:endParaRPr lang="cs-CZ" sz="2000" dirty="0"/>
          </a:p>
          <a:p>
            <a:r>
              <a:rPr lang="cs-CZ" sz="2800" b="1" u="dotted" dirty="0"/>
              <a:t>Druhy chemických akumulátorů</a:t>
            </a:r>
            <a:endParaRPr lang="cs-CZ" sz="2800" dirty="0"/>
          </a:p>
          <a:p>
            <a:pPr lvl="0"/>
            <a:r>
              <a:rPr lang="cs-CZ" b="1" dirty="0"/>
              <a:t>-</a:t>
            </a:r>
            <a:r>
              <a:rPr lang="cs-CZ" b="1" dirty="0" smtClean="0"/>
              <a:t> olověné </a:t>
            </a:r>
            <a:r>
              <a:rPr lang="cs-CZ" b="1" dirty="0"/>
              <a:t>(</a:t>
            </a:r>
            <a:r>
              <a:rPr lang="cs-CZ" b="1" dirty="0" err="1"/>
              <a:t>Pb</a:t>
            </a:r>
            <a:r>
              <a:rPr lang="cs-CZ" b="1" dirty="0"/>
              <a:t>)</a:t>
            </a:r>
            <a:endParaRPr lang="cs-CZ" dirty="0"/>
          </a:p>
          <a:p>
            <a:pPr lvl="0"/>
            <a:r>
              <a:rPr lang="cs-CZ" b="1" dirty="0" smtClean="0"/>
              <a:t>- niklové</a:t>
            </a:r>
            <a:endParaRPr lang="cs-CZ" dirty="0"/>
          </a:p>
          <a:p>
            <a:pPr lvl="1"/>
            <a:r>
              <a:rPr lang="cs-CZ" dirty="0" err="1"/>
              <a:t>niklkadmiový</a:t>
            </a:r>
            <a:r>
              <a:rPr lang="cs-CZ" dirty="0"/>
              <a:t> (</a:t>
            </a:r>
            <a:r>
              <a:rPr lang="cs-CZ" dirty="0" err="1"/>
              <a:t>NiCd</a:t>
            </a:r>
            <a:r>
              <a:rPr lang="cs-CZ" dirty="0"/>
              <a:t>)</a:t>
            </a:r>
          </a:p>
          <a:p>
            <a:pPr lvl="1"/>
            <a:r>
              <a:rPr lang="cs-CZ" dirty="0" err="1"/>
              <a:t>metalhydridový</a:t>
            </a:r>
            <a:r>
              <a:rPr lang="cs-CZ" dirty="0"/>
              <a:t> (</a:t>
            </a:r>
            <a:r>
              <a:rPr lang="cs-CZ" dirty="0" err="1"/>
              <a:t>NiMh</a:t>
            </a:r>
            <a:r>
              <a:rPr lang="cs-CZ" dirty="0"/>
              <a:t>)</a:t>
            </a:r>
          </a:p>
          <a:p>
            <a:pPr lvl="0"/>
            <a:r>
              <a:rPr lang="cs-CZ" b="1" dirty="0" smtClean="0"/>
              <a:t>- lithiové </a:t>
            </a:r>
            <a:endParaRPr lang="cs-CZ" dirty="0"/>
          </a:p>
          <a:p>
            <a:pPr lvl="1"/>
            <a:r>
              <a:rPr lang="cs-CZ" dirty="0"/>
              <a:t>lithium iontový (Li-ion)</a:t>
            </a:r>
          </a:p>
          <a:p>
            <a:pPr lvl="1"/>
            <a:r>
              <a:rPr lang="cs-CZ" dirty="0"/>
              <a:t>lithium polymerový (Li-</a:t>
            </a:r>
            <a:r>
              <a:rPr lang="cs-CZ" dirty="0" err="1"/>
              <a:t>Pol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lithium manganový (Li-</a:t>
            </a:r>
            <a:r>
              <a:rPr lang="cs-CZ" dirty="0" err="1"/>
              <a:t>MnO</a:t>
            </a:r>
            <a:r>
              <a:rPr lang="cs-CZ" dirty="0"/>
              <a:t>) </a:t>
            </a:r>
          </a:p>
          <a:p>
            <a:endParaRPr lang="cs-CZ" sz="2000" dirty="0" smtClean="0"/>
          </a:p>
        </p:txBody>
      </p:sp>
      <p:sp>
        <p:nvSpPr>
          <p:cNvPr id="14338" name="AutoShape 2" descr="data:image/jpg;base64,/9j/4AAQSkZJRgABAQAAAQABAAD/2wCEAAkGBhQSERUTEhMVFRUVGBgVGBUYGBcYFxYYFhUVFhcXFxoXHCYfFxkjGhUYHy8gIycpLiwsFR4xNTAqNSYrLCkBCQoKDgwOGg8PGiwlHyQsKSwsLDEsLywsLC8pKSwsKSwqLCkpKSwsLCksLCksLCwsLC0sKiksLCwsLCksLCkpLP/AABEIAOIA3wMBIgACEQEDEQH/xAAcAAABBAMBAAAAAAAAAAAAAAAABAUGBwIDCAH/xABGEAACAQIDBAcFBAgEBAcAAAABAgMAEQQSIQUGMUEHEyJRYXGBMkKRobEjUsHRFCQzcpKisuEWYoLwFSVzwggXNENjo7P/xAAaAQACAwEBAAAAAAAAAAAAAAAAAQIDBAUG/8QAMhEAAgIBAwICCQMEAwAAAAAAAAECEQMSITEEQRNhUXGBkaGxwdHwBSIyFSMz4RQk8f/aAAwDAQACEQMRAD8At3bW9GGwmUYiZIy18qk9prcbKLkimybpAgAzIruCLg9lQR39tgbeml6ovpcixEu0p+tbtIQqDkIgSY7W7wb+ZNRNdpz+wrE27hc3pkG32OiNqdJ7Ri6RQnS+s4J/dKqt83h86jGL6XcW3siGPyUsf5m/CqemxNlB6x2bgQQy5T6NY28qUYPbjWswue//AHwpEXqLExPSHjn44lh+6FUfIfjTZiN4J39vESt5yv8AnURfa7ctPQD60lO1HPf8T+FMjpbJFi8bIvaCZh97Mb09bkdKGLgl6pVSSK5d0diGFyMxVifaPcb1BJdpNbT/AH8a92TjmRy5GYMLata1tdONQm5KL08mvo8eJ5orM6j3aOt9lbWjxEYkjNwaW1zluf0pS4NtVVoydY7m4HeG5H0tV77B3jjxmHWeG9mW4U2DAi4sfUU1dbhlUFkksbtW6fl2HOSdV9pgPMgfWmvH714aFczyi17XFzr3XGlU5jt6sV+mSTOSrHstEeCZTooB4EcLjjrT7FvtGwAy9si7cB5a2v8ACq8uRYlqZPpunn1E9EFuSgdKeGYlYyARpeRsgPiLAkj86b5d/p5GKRlRxsY4JZOH+d7INPwFNn+JpO6MDuAtf/UdabtsY0zkFca2GHBktmQ+IaMq6+ptWLx5ZHtJL89R08n6ZkwxuUW/Vv8ACxwx2K2jMt0lxaHjmIhjTiNGVQDwJNg19LeafY2wsSRmfF9ba4LXD+a3a4vfjcE/Go9it2e1f9L63lmZHJI4cC2UnjreneJcHELR4fML3+1ldxfvKg2PrWnwcjVOXwOYs0Iu0iQja7w6oSbGxKm4DDkwvofMa07YDpEW4E0ZA++NbeY0qEy7ekC5cPCozaWiiA5H2rAkikMe6+Ll1k+zX70rBf5ePyrLNTwy04rZ2+jx9N1GFz6mo1sne79nkXds7akU6Z4nV14XHeOIPcaVVWe6HV4Jwn6Ssgc9pQpsGNhcHhbzqykcEXHCujBycVqW5wsyhHI1jdxvZmVFFFSKgooooAKKKKACiiigDn/pnwR/4mzKcrGKPXkRYixHOq5kbtWN1PMA8fEd9Wv00Rfr6nvhT5M4qtZoA+hHCmUt7jaAmmvmdNa1vEt9Gt8a14mLK7KNAD+ANb8NsWZ9UikYd4VrfG1qRYYKUW/arITLyBPxpU278o1dQv7zKPkNaTSxKnF19NfrQFGBn7kHyrzM1uQrFJ0ObtWsLi4JzG4GUW4cb3PdThszd3E4nqxAEZ5FaTJdVKoriPOS5AsWuLcdKTklyNRb4EcCnMLnmO7vrproy2T1WGDX9rl3Vzxj93JsHMkeIy5mysMrBha9uI04105uOP1SPyoTTVoOCnOkBWj2jiLLdc9yB7Quqm47+NMkMedg6MNSL3Nh3ceXrUv6R4bbRm8ch/kWojNhDfMhyt8j5j8ajkxxyR0yL+n6mfT5PEx8klj3LxLDMeqUHW5kW3xF62Luoq/tMVEPBAzn5ACm3ATvktoLetLkwMrjN2svf7I+dqyroMK7HUn+v9ZLhpez72KoMBhIQReSS5vdssY1AGnE20+dZHbMS/s4Y/Oxc/FtKacWgitcEluFgTm8rDX0NN+058TGjMMOUVVLFmHIC97E3PwNufCtWqEKVpe040teSTm9292SKTeSZtFLAdwso/kFNuIxzXGd1BPAE3J8r3JqGHFS4gKhkZHIDWLaMjWy2CjsWAJ7R1zCpLg8BiYv0aORM6HU5yDHGrX7KODmD5dezpqO6qc/UeFsufWW4en17jngsMXliGZtXHeKvXAw5I1XuAqmdkp+swj/ADH6VdcfAeVaShGVFFFAwooooAKKKKACiiigCm+mqL9biPfD9Hb86rPLqatLpwxCrPhQTqUk9AGSxPhc2qssvGmUS5I/tJftX9P6RVp7q4kYmNOslRBcxZpNUTqo0NrEgF2zaX0AU6Gqw2uPtm9PpWrA7Ymw5fqZ8gf2l1IJHC4KkXHfWXq8OTNicMcqfpNfTZI45qU1a/19C15NjYXO00kccYBuBM5EbBSliFZlXtAlrglbDhrSc7WweYANDJIRlPVQhy1goDHqoiGBOYZNLjLwtrXmF25lQkqrzF2dp2zMxDRsgGqEixbNx4gU5ttHFmTqSI8OWGbKyBAAsfV3LTHs9lQNeJVedYY/pTf+TI3+edmx9co/48cV7LGWTduWWSRoYisWYsuay2RnYJ7Rv7p7/ZNOOw9vSYJz2ELoGgLEs11EmayBGGZr3F72txpDtDaMwYgzGQrYBhIWU8D2coC2Hj3VLNk714WPBwRsZ1lQP1nVIgLky51vIWFxlAHO166+iNU9znqTXBH8dtWfE4pZcQnVsxQKoTIAgY2yi2ouTrzNdO7nJbCR+QrnDa23FxmKgKK6rGqxjOwdj9o8hJIAA1e1vCulN1o7YWMeAoSSVIV2Vj0nx5cexPvIhHwK/hUUFTDpf/8AWR2v+yF/431HfUJjlpiY64BdD5/hSDae33EvVKpZY8pZRzXRiPC97etL9mcD6VhFuPLiJ5HjxHV9aADeIuFKgKLEMLH86qyZY41+7vt+UWYscpt6e24uXfRJVBw6h1UhDncxK8jAsL3UsXyqRZRYCwB1FNkmKlxSNGG0YMrrBCzgjMFZRKxYFiC1iQo0JvrS7C7jDAL1YxELszZzI2Hjd1FgLAyMyqNL8L1k2BgJ+3lxOJtaymQiM249hAqgelc3Di6eP8IOT9v1pG3JPNJfukkn5/Yj8OFbCYhoMDhpP0krGOseSN1jDZsxYoSqllYcwVyjxqSbH3dMb9XLKGnZyzsAzAFA4tfQADtC+tbItoiNerhjSNRY5QoFrEG/ZF+I50qOMxMxIzEZrkhcqXvqSQtjbXn31oeKWZvxI0u2/wAytZo4UvDdv1fIx2CL4uHzJ+lXOvCqm3Z2bkxkRZlOh0BuRYjj/vlVtVuMaCiiigYUUUUAFFFFABRRRQBCuk/cddoQDT7SO+VueupFc+yrJhpepnDAjQMeZFdb1BekLo8TGRMyACQA2P52oItWc5bWP2p8h9KV4LeV4UVIo4FK/wDudUrSMcxa7M17kXsNNMq91KtobpTwNlliLNf2hcJbu9K24PdLEP7MYHkCaBKxjxGJkmZmZmZnILcgSBYXC2Gg5WrX1JNiRxPE/jzqf7O6KcQ/ENrr3D5VKNm9CZ4vYfP60DplNph734nXSwvfxpRBsmRgLIb/AAroTAdEsCe1rUgwe5WGj4Rg0BRzrsbdHEGRGCnRgdAeRrpfYCkYdAwsQBpSiHZ0aeygHpSgCgkR/fHdZcZFbg66o3MH8vCqV2pseSCQo65WH8LAc1/Kui6Y95t1o8XGQws3JuYPfQJopbZbnKbeHGnATy2CBiFNyBfKp4X158vhS9th4nBM/wBkJQxFjlBII007q8TZ2PxNuxlHK44eXAUNJ8iVrgQphObMLeHav33LWt8DWt8RClrnMR3m/wDKtxapRgui2R9Z5SfC+nwFSbZvR1hovdzHxoCis4MZI2kMLH0yjz05054TdHGzcbRg8bDX1vVtYbZcaeygHpSkCgdEH3a6PDBIJXkLMO81OaKKBhRRWJcDmKAMqKYN7N9MPs/DtPKSwBVQiWLMWOgFz5n0pdsTb0WKhjmiPZkRXAOjAMAbEd9ADjRWKSA8CDbTTv7qyoAKKKKACisXcAEkgAaknQADiTUfwe/2DmcpBMkrD7pFj5M1gfS9AJWOuM2PFL7aA+lZwbMjT2UUelMu0N5pFBKJEDyDObn5AcNeNR9d6sVKdJFCjiIjGD8SHtUHOK7lscU5cIsMKBwFa5sSie0yr5kD61Xs0zMPtHkOt+3O+W3iECrTClzOR1CmK9jKJUNhyNiCfCxPrUVlT4Jvp5xrVsW0NrQ3sJE+I+vClSsDqDcVU2P2rlsI5FFh7PZNx3XuSp9DSnZG8OW7pKQRbMrvw7rqTb1FQeVxVyWxculjkenHJX+cFo0VE9j9IEMrrE5AduBW5S/dc1Kwb1bCcZq4mbLhnhlpmqZ7RRTft3ElIHYXGlrjityBm8hxqZULnjB4gHzrWJUXS6jwuKrjY+3zOzxyq0c0ftRs2YFSey6N7yn5GnOXDZlIBIPeOIqekCaPjEGpb8fpSNtvxcsx8h+dRNdnSSFVfENl00Jte3LQU5z4VY1vnXutzNGlAOjbxDkhPmQKTT7zMov1eg4gXJt4UhRL1n1NPShGWI3wvYIrljYDskAX5kkVqxG23UAyS5L8LkLe3dXjwEdpbXGoB4V5i8bO65RHGAbXJ7WnPS3G16GtthrzGDa2/kMSM5aWULa4TtHU2GhYc6a9k7/CeQxr10BYgLnVHBPcSmbIb8mt51LMLsTDxcI4lPC+Vb27rnW1KOvjXgQPL+1CT7sNhoO7seIGXFMshBLDrBe99L20Fxwr3FYOLDQtFFlOVDljUcLghRbgATSrFY2H3uXfYfU0hTakCXyKLnuBP9IpscXTTGXdzDYiPMFHUumXIVUKCNbhre0t7aNcfWrK2DttpI1E6iOW3aUG6kjiVPceOuutQ1tvH3Y2+Fv6jSPHbwSooYLbtKBqOJPgPxqChpjRd1GbxsjmopX2XBa9FJNlTM0Ss3EgUrqJQRHpXjkOysQIyRoue2hMeYZx8Pleub9lYdo50KscpYXtpoNfTha9dT734YSYDFIRcGCXT/QxrlUYZ4jmQlkGtveXndTzoatOiUGozTfFlp7P2nAVuQFI+9dvmbmvZMVh82dSyv8AejBU+t7Bh5iq9w28oC30IuO1qNfEDhRNvPbQEX8FJ+ptXM8HMnsem/5fQuNv3Vx8CRbb21KpJVWmW18xIBHfca/Kopid95ToCqj1b6m3yrCfeKRgQL6i3If0j8aarkaDKvkBf8634lNKp0cHq5YJTvBdef0FM22sRJ70hHh2R8rU+YTasECWUksbFmJGYm3PnbwqNnCsfvN9PnpQmEN7BdRyvf6aCjJBTVS4F03UTwSvGlfpq69Q/f4uyuGUnQg9kdx72/Kuhujvec4zCIzDK4Go/wB+GvrXMSYXRWve/IAacuNdI9FWCCYQMOJpwjGK/aRz5cuSV5Xv99yb1rnhDqVPAix9a2UVMoKbwk6daGkzJJh5ZYwy2OZEkeMo2bipCqfAiplhpldQwIse+wt51Xe8k2Q4xwASsuKIB4EiVjy8qccLEcgCsQBpy4W8QasQEwxIiYWZ1010Jv8Ay0jvhkbMdSNRe/8A3GmEYC/tMx/1H8DatsezUHuj4UxD6+88Q4WPrf8ApBrS28591D/Db+oivcJu7I4DLH2TqCSALd+prbJsfJ7bxr4Akn5ClYxG23JjwW3qB/SK0tip24kD4n6mvMXtKGP3rnwFqYNpb4ZDlVSDyFjfXhpSckh6WP8A1Mh4ufSw+grCTCKBd2/iY/ibVWO3OkWZWKfaKRyN0t6aGmXZm0nxkxWaYxoFLEgZmNrdkX5m/wAjS1egKLWxW38DD7eIhB7gQx+CAmstibyYbFs64di5QAm6sBYmwtmGtU5vHspI8jR9YVcXzSWuTmIsLacr+oqwOibYbRQPO4IM1go/yJfX1JPwpa0mk+4UTrLSLaS3MI75V+Qal1JMQLzYcf8AyX+C/wB6m+CJaOFWyKPAVtrGMaDyrKqxiPbC3w8w743H8hrl+NdK6pmS6kd4I+IrlZnszDuJHwqSExLi9iqSXHZNiSLaNz4cq0bD2MMRPHFnEYe93y5rWUtwvrwt607O/ZPkfpTPhMT1ZDjTKOPmLfjSYkTqPo0hC5gZZ9CwBZY8wHEhRqR61jHud2TlSGA8gwZ30yg3yhsp7Q0OpNZR9KUTQpAinPI0YykZFVwEjBaW5BiFr2y3sbaWvSLam+ZZlAxsSqvWJ9jCxdSI7xsrPnYgyEjMLaLccrcjxOtyNqMUlfL/AB/I6Cj00Erbfkv9jFvTg3wsseaUsrKXBRQCGXgNSRluVN78DwuLU3wQ5SC7EubkEdoszcyOdOm03OJCdVFLmDNebFMG7BPYVVa40Gug4k6c6kW7G7WHVHnxMiNMHCgySCJAvVk3VBYnXKNPGtMXLSoSknI19PjeNyzvG9O3Pb1cW/yyLY/B9Wsa8zdmOnE5Ry05Wrofo3S2DWqS3tmgkkhXDlGyqQ7IrKpYyEgAuAWsttavTcGO2DS/dWqCaikzndVOE80pY1S2+SJJRRRUzOct7w7y4gTYvD4pFSQvOTlFgTIb6eGpseYNWJs2UMCQdNPpTF057sl8WZYkJfKl1UXLAi1wPAilW5sUi4dBILNlBIPG/ce41NASFazWsFrYKkIUYHebO5hLWWFCWA4kJpb1NqcdtzpFAHmyFXsoW1lUsCQc/HlbzNURtzeqbCbTnaOxAdlKsLq6MNVbwINLsB0grLIEJOFTKQZS7zlRxyxK91W5tyY6aa1yuqx55zXh8fn53N+CeCMf7nurn29iycHhkBDwRppJEpcgykdagYyI7aAJmFtLaG9N2K2rkRWnxAUgRKVeZI2l7UhmGZLnkgVj7vO5qu8XvPhrEyzYvGMVFlaV44wbR3DWsePW8BwyeNPEuyIDGyxRYaMSxpobzTxqypdlFu0/bJ0JOZSBa16y/wBNyT3y5PR2+vmXLr1BVjxrt8Bn6RcZHiWhGHbrmQShimeTKnWZo1LkXbKpteo/s7d3FllMcTqSVCsfs7s+TIAWI1YSpbvDd1TnF7SyQSR9akI6uJFDrCisGjTrAyBWlOQxovA5iDrao9iN6IlN3ebHSAhh1paPDKyiyt1anNIQNBcrpyroYtOGChC5V/7zwYMk3km5y2sNjbps7NPjpOrwsJs8hbN1jDjFEffN7glbga1Pdyd5TjHxDKuSGPqo4Y/uqA+pt7x0+AHKqs2hj8ZtBwWEkuXRURDkQclREGVR5VZHRdsWbDwzdfG0Zd1IDaEgKdbctTVmLFJz8TJz2XZfd+ZBvakTQ0njW+Lw48WP9NbpHAGpA89K0bJmWTHQ5GDZQ17EGxJHG3lWuXBAtReFe0Ciqhga5S3r2RLgsXJFKDbOxRuTKSSCPT4V1bUY313Iix8RVx2x7LcwaBM5xhnuPP8AKsNlohljElshIDXtbLz46fGtu8G782z5iko7NzZuRHh4+FI4FuQt1XTixsNPGhq1Q4S0SUvQSraMuzUQiKGN34Zsuaw0OYEqq30ItY6HjTUdthQRHGq+PA2HKy2FqRy4IWISTO3LKjZfHtG30pfh9iO7KYoSLH3iXzae8LW8aq8GPc2/1DMlUKXqW4il2pI5AzG50AGh8hbWtRjbMQ/ZIAa7dx7rXufCpnsvowxMgAIIUEsBwALcSKmGyOhlRYyEVYklwZJ5J5P5NsqjAYEtImW7ai5ykfC+prpjdeAphowRbQUg2TuJh4LEKCRzNSNVsLCmRPaKKKAItv1sIzRiVB24/mvMfjUHwJq4GW4sarreHYvUTEqOw9yPA8xUosBEprYKRyY5E9p1XzIFJm3ih5Fn/dUn58KnYiCbxYiV8fiIxJg40Rl1nSC/ajzaF4yz8COfEV5gdivIG1zsGZR1OzoyrgFgrCR1VQGsDrwDCpzFjJHYtDgzmPvsApPLUgE/OnCLZG0ZeSRjyuf5iaoeLHd0vcStlfYDc7HsEuiRHXPcwIPAL1MZYed6dm3JYNmmxiotv2fakU3AGvXvYnT7vM1OYejrEyftsQ/kDYfK1OWD6LMOur3Y+NNRguEFsrIbt7NUnO8kxY3ZV0Un92FVWnDBYXDpb9G2cCfvMi3+LZjVs4Tc/DR8IxTnFgI19lAPSpWIq2HCY+QWSFIx5E2+g+VLYdxMZJ+0xDL4LZfoKswLXtFsCA4bopj4yuznxJP1qRbI3Pgw5zRrr30+UUgCiiigAopNtLaUWHjaWaRY419p2NgLmw+Zt61DdodM+z0YJG0kzN7IRcqnyaUqtNKxWSPb+7EOLQrKoPpUMHQxCGvcW8qb8f004m5EWzyihspeWRTY/uqVBJ5dqx5GtL9MXWFLfpCKT2wYlS3eqvc2I77H8ako9myLkiXbN6MMNHqRmp8XBYXDi56qMDmzKoHxNRrZ+3IJ0bPJJ2r2uZGKA8lOlrcja/Hkaim+WHxMpbDwwMYGOj/q6obqMxClcw4X43uCRrT0Ij4hYeL6Q9mw6NjcOPBXDf0Xp62dtSLEIJIJElQ8GRgw+I51zoN1BDozqT3L2NCBxy6ngPHwqW7oYTDQtmwwaGX3gHa5t62dfMelWY8DyOk6IT6hQV02XRRUKTpJhi0xDLcfcOZj4lV4VL8Li1kUOhBUgEHwOopZenyYa1qr48yePNDJ/Fm6iiiqC0KRbW2UuIjKNz591LaS4jaSJxbXuGtAEXwfRhhkN2GY0+YXdfDx+zGvwpv2hveyMoSFnubaA2A0uSRw492tOOC3hRwM4MZNtDY6nlcG16dCtDhHhEXgoHpW21YpICLggjwrKkMKKKKACitU+JRBd2VR3sQPrTPid+MEhynExkjiqkuR5hASKKAfaKiWJ6TcKpIUSv4hQo/+wqflTNN0u/cw49ZCT8FQ/WpaWK0WNRVcf+aMxHZw6fxG3jxIp02fvjiJVJCQ35JeTXwLcF+BpUFkzopl3d3rixgbJdJEOWSJtGRu4940Oo7qeqQynv8AxBPOUgjGmGJubW1lGbKG52ykkcuPdVO7I7MgSUZouLLprbuvwOo1q/OnfC59mqbkETJqOV1kH41z8kjoe3bwf3T4Huq/BKEZxc1avcpyJtNItPZLYLqwyLGLACzkXHcO1y8qxxqYP3Zwh7kJZfgPwtVeLtAAWsfiLHyPOsH2tbu+P5CvUtfp0o7y29FcfA5mjNexK8ZvW2HNkeRl5MlwPW+q0x43f+V+Nz+/IzfKmmTa5PD/AH8abVUckHmbmvP9aunjP/rybXn2NuKMq/ehyn3qmbg9v3VA/vSjA44ACSR2Zzf2iTl5aX5+NM5Ld9vLT6V4ISeRP+/Gq+kzSxZNcY6n28vMnkxqUauh4m21roQPn8hVw9Dm/qyg4Z73RVIc6BiTawFUUMKfAeZvVk9FLLGTIVLEE2A79NTVvWZ+oz083sFihDH/ABOhZJ1UXYgUz7Q3lC6RJ1h7rgfAHj5aVFJNqMQWu0mhNgRmOl8tjbX17qAgcaEeRNgOepFmB8L1hcC9ZFY5HeFpmKmQR29wg5z6aD61rbELwXMxHfqx9ANKQY2VFUBwZSWAUWta/cQL2A1v4ca1YfE8kfj7j8/Jxr8b1FRlHd/nsJucJ7Lb89P3HfOLajjy/A8q0JABqFH4jyv/AGrCSR1UN1LEm5tmXQAX15/G1N+zNoTzSxNa0TMwBANtEY6k8eXM8KPEWpKn7vuNYHpcm1t5r6DuMaIyt36tnvlBOUtlFyBfjYG9O+z95rzdQ+r2Bvbv+R9KYN5N22nMDKwDRuWJYXDBlykcbjjfS9adp7ZhwhzF+snvpGp1BJ59w/e+FWySaKE2mWNTDvdt18PCTEBnI0J1C+NuZ8K8k21J+h9cAqv2bZwSupA7WUg28aa8VlxjRRznIGjaV1DAHsZFsCL6XcnT7lVpdy1kC2bsqfGSl3LzuTq7E5V8FA/DSnyfo8b35kXwLW+pqRth8LASi4lY0A9gAswI0NySQe+2X5UlXbuCj9nrntr2Rk4DT2ct6reVLlmiHSzkrUW/Y/sMcW7OEX9pi4yf8hB/pBrccHs5eckh8FI/qtSXb21sPOxaPDmN+bAgA+LKAQT43FNq1oUE1Zkk3F0P3/FsKmkeFv3F2/AD8aetib24f2Xh6s96jMv5j51CRfl9L/WlZ2sqA9YQoAvcEDh4cahkWlbKy/BGOSVTlXsErYloduSyQhuqkI7WVgjXCE2JFjZr/Ornhe6g94qq8JjkkXMjKw772t5g608YTeqSHTMrKPdN2PoRwrJ/yYvk6U/0ya/g7FHTHFm2XIfuyRH+cD8aoExAixFweVdFdKUObZWJ8ArfwyITXO8b1sicPJyNeI2QyXKm6DtWJ1B/Gtmxd3ZsXKsOHjzyNcgZguii5JJIAAFOWLP2bfun6Ut3F30w+CaUYmNuAKSQqOvzXQhc7MAIhluVtqTrcaU1pX8kEW5G7ZPRZLOXC4rB3iCPIElD5EZiGcsoK9kKSQD3d4qQ7H6LsIYBiWfEYlWUMka2iMmeYxRfeIzBWe3IWpgi6WeomkkwkF2mYdbJiSsjSRrH1axZY0RUQHtWXiQBwGs76Od63dVV3yIqpGERQihEBCrcksbXPOrIZIriKHJUuRx2ruJhMDhppYcMsjKWYM8aTZFSMXU9ayqBnB1sx5WNUITI7lY0ZyBchQSQL25eJA9RXQm/e0lkj6uIBiAeV7flVOf4SxH6SELtGZCiMQ2U5WdTawOttDbwFTfUZdGmxRjGxjxuypY4jI/Ytl7LWVjfiApOYkE91uOtTXdPESQ4CWWIgSKy2zC4N2AII8RppT2vRlho4JXfCSCySWlxE1muFbIwRcgvexsb00bvL/yyXxdP66y7vuTlsOuz+kCFyFxkZw0h4Si5ib/VxXyIPnUrVCQrIUcG1pBY3W4J1HHSqwkUEEEXB4g6g+lasBNLhWzYWUxX4xntQt5oeHmNatUmim0y2cfhWLsYswOVRoe+WInL5qrgnxpM+x3SW4IIB7/x4UwbC6RVc5MVH1Li3bQ54jfmR7SDzBHiKe9ob/4aBbKOtl+6vsqb83Og5aKCaeolSJP+jXVQDbTW/PS3CmPaO9mFwaiMN1jIMqxpY5bcBf2U+Z8KhG0t5MXiiVlcwRZcxVQVGXhr7z3OlifSksezVRXUNGza+1xCZQwKDkbEm/hWafURjtya8fS5Jq6pef25HfaW9mLxIOX7GIhiMt7sALkF/aPpYU04aDLPGupvkJv3sATW7EMYpGcva6sI142GVQpA4AflWrBYnrMTG2vFBrxNhYn1qvHknN32olnxYsS076r+Hp8r+Rdm1l/USR7qqx8gQTw8KqfeTay/pEQ0K9UQp4ZSMRDcr/ocjyNXBtFb4KT/AKTH4LeqG23tGPDz4YuCyRlg4IzAxThlPnZlOngK0JXFlKlpkmSrE7PKG4uyngfwIHA14mCJ4C1bto4j9VeWJ7jJnVweQIIPiPH4+LLLtckdqT0vb5CuTLC4y00evxdXCePXqS9Y44lAisWIzL7vM3GlvD8jUdk3gf3Qo+JPz/KspccpvYk3AGg7ie/zpCcZGugUE+JLH4Lp8q3dJDJG9XHY4X6pmw5XF43b3t+6vqbGx8r+83le3yFa5MC5U3sLi3a04+evyrdhp5JOzGrX+6q6/BKedn9HOPn1MfVA83IX63bh4VsbXc5Ku7Q2YHErChBIY+HD4m1eS7yuxtGAPmamcXRAqtH+kTFiTayDTivvNe5/01G9k7NRdoSxKOwjyqt9TZSwFzzOlZVgxLhG+fX9TPZy+nyLW6S83/CsXkFz1RNvAEFvXLeuYYcXrXYMsQZSp4EWPrVA9JfRU2HZsRhl+z4lAPZ8V8PDlViZikrIO0t1Pka1YDY6P25ASGORdbDMASb+gpJFieIPGxpfhduTRRiNHyqDm0C3ueYYi49KkVrYeNnbABKkQGNDdjIwCi2U6Fm4XOltDUowm3sHEli8MTA+yqyYk2sb6pZb3t73Amq6xDyuDI/WOBxZszfM15JhSuXMyakXCnMyg63IGnpeiwbsm+0+kCHqwkSTuwv22ZYENzcHq4szacruOOt6jMm9EubMgSMi1mVbuLCw7b5m4eNIY9nlswVXbtDK3sjL4qb6nzp8wW6WImZSsYTLe2RbHXTUnjSsdNjPjMVNL25Wkf8AzSFm+GY/SpzsiH/lLHmZI/8AuNK9j9EEzsGkv5sbmpRvdu0uD2aEXnKl/wCF6E7Y3Gkys2StD0petDGrTKJZRThhT+uf62+QakbpRiZiszspsQ7WPdqRVeSOqLS7pl+CahkjJ9mn7h+cK5WJutzSJYA2L3EhYX7iRc66ADlTns7ZYfM07JFGcrEAgPkkDhFMjEKoIhN7eGovUa2HPJHOsq6lbm7FtQwK3NjmYanTmAeVKcVtEk/aO0hXRVNrJwvlA7K38u7nWeGCMfM3Zetnk42X08/jx6Rxm2YmIkRcOuREiXMcp7TBgGZR7T6uACbc9SBetcWDWPGIitmAKXNwdcozDs6aHSmg45zftEAjKQCRcaaHvGg491OO72GYyo4U5VZbtbQXNhWmnRgUk5bF8YmO+Fcd8TD+Q1QG9eymmhJTVrBcvNu2rLbuIObjyY10MEvDbvS3xFUqlPGrtFs9mht2Ps2VcGuFkICuro5GpXN7JW/Oo9ErGwBtxB77g2HHyqbhuHmPrUPwvtHwdvk7VY1RFFg7M6G3uGxOIVPBbufibKPgaff8H7MwbosoeSRyCMwdhqyx5iIwFUZioue+pe0bEtx1t32OunypHtXdGPESxSSFvslC5Rls1nVwSSCw1UeyRpzrNKUq2NGOMNX7+BhffBYlAw+GWJCY2DEJYwyZ8sgjjYMSTGQFvfUHwrGaXHYlSImlQnrQ6tH1aR9kqsaPoztw+0uRfUdwlmA3fw8ItHCi9rPwuQ3AEFrkWGgtwHCt+Lx3V2GR2J+6NABbVmJCqNeZ5Gq9LfLNHjY4v+3H3/j+Zhiku8fh+Yqmt3Tm2jK3e0p+LMan28W92HSeNhiCwjuTFES2duWYghNPE+lQLctc2MJ7wx+NzVyWzMd7l5VrngDgqwuDWyiokilOkDoczSGbC9m+pS2l73uO6oXhdwsYrXUWI09m/wBRx0rp4isRAvcPhQR0ooDA9GGKnN5S5/eJt8KmGyOhpFsZCPSrRC2r2gaSRG9nbhYaL3AT40+QYFE9lQPSlFFAwqEdLxkGz80cZkyyIzAcQgD3bxtcfGpvWrE4cOpVuB0oE1ao5jhx6Seye0OKnRgfEGgtVmb49ECS3eLRuRGjD1HEeBqrdp7JxWDNpkLoPeANx5ju8asUjPLE1wKVW5HmPrWt3CzliLgSEkd4D3t4XrDZ+LVypU31H1FbThmeVlRSzFmsALn2jUivgzxu0DK7NYJm91SbWBJA1PDXhwFaY4yb5QWyqXIUXIVeJsNbCnOPZQhktiR2ct8qOpbPcDI/3dLnS9OmxN3Z8RlWJCiAtZjYuA7Ziua1yOHEn2RSbSJKDlyNy4NIZEzFZuybxrm9o2ydocRxv9e6VbD3dxWLdGcdXEpuEAso9KmO7fRzDBZnGZ+81L44gosBYVBys0RgomOGiyoF7haqOz9uQA3Cuy3F9CDqviRpV7VVG9+zGw0j5ULpIc0YuBZmbVbnha5PlcVLG6YTWwyXqJwDtP8A9ST/APRqlkiFTY1GYcMS0nd1kn9bVaytHQmI22sbJHkkdyFJyISFUm2Z2NlUcefKmjeHfOGI5VxC8NVjBke9+HZsBpfiwqr9o7bmn/bzu4+5fKn8K2FN74xV4W5/Kq1D0k3P0Ezx+/rsoSKPQEsHmOdrk3vkWy6cs2a1R3am2ppz9tM7+BNl9FFh8qakxJYxHgkrFRJxUWuDe2otavUKdW4mB6wkhSrWUDSzADUnj/a9SSSI7syRGc2RSx8Bw8zwFSPcjCsuLs1r5CbA3tx4+NM+BjxMyrFErFVAUG2W9ha5tzNTzcjceWFzLKdSLW86jKSaolGNFi0UUVUWBRRRQAUUUUAFFFFABRRRQAU3bT2FFOtnUHxpxooApveToc6t+uwvZI1ygaHuptw+GxR+xhhEROjsoOZjzJY62PcLDzq9rVqXCqDcKL99qdkXFN2V9u10XqtnxBzN3VP8LgkjGVFAFb6KRIKKKKACm3b2x1xMTIw8jzB5EU5UUAUdtyV4HyzsiJGCGdr5mYsAgUDiCL+tRvAwTy36uM2zP2z2V9tuZ4+l6uTpC3FTHw21DAg3FgTbUA6cKhEm4OOIy5uz90aD+/rVusr0jANmRJ+3mzsPci/Fj/atGycS8SvHF9pnYnMVBbKQBlJ4Ec/U1ONjdEzGxnbTuqd7K3Qw8AGVBfvpOfoGolUbH3FxM1hl6tO7z1NTjYvRdDHZpO03jU4VAOAtWVQbslQlwmzI4hZEA9KVUUUhhRRRQAUUUUAFFFFABRRRQAUUUUAFFFFABRRRQAUUUUAFFFFABRRRQAUUUUAFFFFABRRRQAUUUUA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4340" name="AutoShape 4" descr="data:image/jpg;base64,/9j/4AAQSkZJRgABAQAAAQABAAD/2wCEAAkGBhQSERUTEhMVFRUVGBgVGBUYGBcYFxYYFhUVFhcXFxoXHCYfFxkjGhUYHy8gIycpLiwsFR4xNTAqNSYrLCkBCQoKDgwOGg8PGiwlHyQsKSwsLDEsLywsLC8pKSwsKSwqLCkpKSwsLCksLCksLCwsLC0sKiksLCwsLCksLCkpLP/AABEIAOIA3wMBIgACEQEDEQH/xAAcAAABBAMBAAAAAAAAAAAAAAAABAUGBwIDCAH/xABGEAACAQIDBAcFBAgEBAcAAAABAgMAEQQSIQUGMUEHEyJRYXGBMkKRobEjUsHRFCQzcpKisuEWYoLwFSVzwggXNENjo7P/xAAaAQACAwEBAAAAAAAAAAAAAAAAAQIDBAUG/8QAMhEAAgIBAwICCQMEAwAAAAAAAAECEQMSITEEQRNhUXGBkaGxwdHwBSIyFSMz4RQk8f/aAAwDAQACEQMRAD8At3bW9GGwmUYiZIy18qk9prcbKLkimybpAgAzIruCLg9lQR39tgbeml6ovpcixEu0p+tbtIQqDkIgSY7W7wb+ZNRNdpz+wrE27hc3pkG32OiNqdJ7Ri6RQnS+s4J/dKqt83h86jGL6XcW3siGPyUsf5m/CqemxNlB6x2bgQQy5T6NY28qUYPbjWswue//AHwpEXqLExPSHjn44lh+6FUfIfjTZiN4J39vESt5yv8AnURfa7ctPQD60lO1HPf8T+FMjpbJFi8bIvaCZh97Mb09bkdKGLgl6pVSSK5d0diGFyMxVifaPcb1BJdpNbT/AH8a92TjmRy5GYMLata1tdONQm5KL08mvo8eJ5orM6j3aOt9lbWjxEYkjNwaW1zluf0pS4NtVVoydY7m4HeG5H0tV77B3jjxmHWeG9mW4U2DAi4sfUU1dbhlUFkksbtW6fl2HOSdV9pgPMgfWmvH714aFczyi17XFzr3XGlU5jt6sV+mSTOSrHstEeCZTooB4EcLjjrT7FvtGwAy9si7cB5a2v8ACq8uRYlqZPpunn1E9EFuSgdKeGYlYyARpeRsgPiLAkj86b5d/p5GKRlRxsY4JZOH+d7INPwFNn+JpO6MDuAtf/UdabtsY0zkFca2GHBktmQ+IaMq6+ptWLx5ZHtJL89R08n6ZkwxuUW/Vv8ACxwx2K2jMt0lxaHjmIhjTiNGVQDwJNg19LeafY2wsSRmfF9ba4LXD+a3a4vfjcE/Go9it2e1f9L63lmZHJI4cC2UnjreneJcHELR4fML3+1ldxfvKg2PrWnwcjVOXwOYs0Iu0iQja7w6oSbGxKm4DDkwvofMa07YDpEW4E0ZA++NbeY0qEy7ekC5cPCozaWiiA5H2rAkikMe6+Ll1k+zX70rBf5ePyrLNTwy04rZ2+jx9N1GFz6mo1sne79nkXds7akU6Z4nV14XHeOIPcaVVWe6HV4Jwn6Ssgc9pQpsGNhcHhbzqykcEXHCujBycVqW5wsyhHI1jdxvZmVFFFSKgooooAKKKKACiiigDn/pnwR/4mzKcrGKPXkRYixHOq5kbtWN1PMA8fEd9Wv00Rfr6nvhT5M4qtZoA+hHCmUt7jaAmmvmdNa1vEt9Gt8a14mLK7KNAD+ANb8NsWZ9UikYd4VrfG1qRYYKUW/arITLyBPxpU278o1dQv7zKPkNaTSxKnF19NfrQFGBn7kHyrzM1uQrFJ0ObtWsLi4JzG4GUW4cb3PdThszd3E4nqxAEZ5FaTJdVKoriPOS5AsWuLcdKTklyNRb4EcCnMLnmO7vrproy2T1WGDX9rl3Vzxj93JsHMkeIy5mysMrBha9uI04105uOP1SPyoTTVoOCnOkBWj2jiLLdc9yB7Quqm47+NMkMedg6MNSL3Nh3ceXrUv6R4bbRm8ch/kWojNhDfMhyt8j5j8ajkxxyR0yL+n6mfT5PEx8klj3LxLDMeqUHW5kW3xF62Luoq/tMVEPBAzn5ACm3ATvktoLetLkwMrjN2svf7I+dqyroMK7HUn+v9ZLhpez72KoMBhIQReSS5vdssY1AGnE20+dZHbMS/s4Y/Oxc/FtKacWgitcEluFgTm8rDX0NN+058TGjMMOUVVLFmHIC97E3PwNufCtWqEKVpe040teSTm9292SKTeSZtFLAdwso/kFNuIxzXGd1BPAE3J8r3JqGHFS4gKhkZHIDWLaMjWy2CjsWAJ7R1zCpLg8BiYv0aORM6HU5yDHGrX7KODmD5dezpqO6qc/UeFsufWW4en17jngsMXliGZtXHeKvXAw5I1XuAqmdkp+swj/ADH6VdcfAeVaShGVFFFAwooooAKKKKACiiigCm+mqL9biPfD9Hb86rPLqatLpwxCrPhQTqUk9AGSxPhc2qssvGmUS5I/tJftX9P6RVp7q4kYmNOslRBcxZpNUTqo0NrEgF2zaX0AU6Gqw2uPtm9PpWrA7Ymw5fqZ8gf2l1IJHC4KkXHfWXq8OTNicMcqfpNfTZI45qU1a/19C15NjYXO00kccYBuBM5EbBSliFZlXtAlrglbDhrSc7WweYANDJIRlPVQhy1goDHqoiGBOYZNLjLwtrXmF25lQkqrzF2dp2zMxDRsgGqEixbNx4gU5ttHFmTqSI8OWGbKyBAAsfV3LTHs9lQNeJVedYY/pTf+TI3+edmx9co/48cV7LGWTduWWSRoYisWYsuay2RnYJ7Rv7p7/ZNOOw9vSYJz2ELoGgLEs11EmayBGGZr3F72txpDtDaMwYgzGQrYBhIWU8D2coC2Hj3VLNk714WPBwRsZ1lQP1nVIgLky51vIWFxlAHO166+iNU9znqTXBH8dtWfE4pZcQnVsxQKoTIAgY2yi2ouTrzNdO7nJbCR+QrnDa23FxmKgKK6rGqxjOwdj9o8hJIAA1e1vCulN1o7YWMeAoSSVIV2Vj0nx5cexPvIhHwK/hUUFTDpf/8AWR2v+yF/431HfUJjlpiY64BdD5/hSDae33EvVKpZY8pZRzXRiPC97etL9mcD6VhFuPLiJ5HjxHV9aADeIuFKgKLEMLH86qyZY41+7vt+UWYscpt6e24uXfRJVBw6h1UhDncxK8jAsL3UsXyqRZRYCwB1FNkmKlxSNGG0YMrrBCzgjMFZRKxYFiC1iQo0JvrS7C7jDAL1YxELszZzI2Hjd1FgLAyMyqNL8L1k2BgJ+3lxOJtaymQiM249hAqgelc3Di6eP8IOT9v1pG3JPNJfukkn5/Yj8OFbCYhoMDhpP0krGOseSN1jDZsxYoSqllYcwVyjxqSbH3dMb9XLKGnZyzsAzAFA4tfQADtC+tbItoiNerhjSNRY5QoFrEG/ZF+I50qOMxMxIzEZrkhcqXvqSQtjbXn31oeKWZvxI0u2/wAytZo4UvDdv1fIx2CL4uHzJ+lXOvCqm3Z2bkxkRZlOh0BuRYjj/vlVtVuMaCiiigYUUUUAFFFFABRRRQBCuk/cddoQDT7SO+VueupFc+yrJhpepnDAjQMeZFdb1BekLo8TGRMyACQA2P52oItWc5bWP2p8h9KV4LeV4UVIo4FK/wDudUrSMcxa7M17kXsNNMq91KtobpTwNlliLNf2hcJbu9K24PdLEP7MYHkCaBKxjxGJkmZmZmZnILcgSBYXC2Gg5WrX1JNiRxPE/jzqf7O6KcQ/ENrr3D5VKNm9CZ4vYfP60DplNph734nXSwvfxpRBsmRgLIb/AAroTAdEsCe1rUgwe5WGj4Rg0BRzrsbdHEGRGCnRgdAeRrpfYCkYdAwsQBpSiHZ0aeygHpSgCgkR/fHdZcZFbg66o3MH8vCqV2pseSCQo65WH8LAc1/Kui6Y95t1o8XGQws3JuYPfQJopbZbnKbeHGnATy2CBiFNyBfKp4X158vhS9th4nBM/wBkJQxFjlBII007q8TZ2PxNuxlHK44eXAUNJ8iVrgQphObMLeHav33LWt8DWt8RClrnMR3m/wDKtxapRgui2R9Z5SfC+nwFSbZvR1hovdzHxoCis4MZI2kMLH0yjz05054TdHGzcbRg8bDX1vVtYbZcaeygHpSkCgdEH3a6PDBIJXkLMO81OaKKBhRRWJcDmKAMqKYN7N9MPs/DtPKSwBVQiWLMWOgFz5n0pdsTb0WKhjmiPZkRXAOjAMAbEd9ADjRWKSA8CDbTTv7qyoAKKKKACisXcAEkgAaknQADiTUfwe/2DmcpBMkrD7pFj5M1gfS9AJWOuM2PFL7aA+lZwbMjT2UUelMu0N5pFBKJEDyDObn5AcNeNR9d6sVKdJFCjiIjGD8SHtUHOK7lscU5cIsMKBwFa5sSie0yr5kD61Xs0zMPtHkOt+3O+W3iECrTClzOR1CmK9jKJUNhyNiCfCxPrUVlT4Jvp5xrVsW0NrQ3sJE+I+vClSsDqDcVU2P2rlsI5FFh7PZNx3XuSp9DSnZG8OW7pKQRbMrvw7rqTb1FQeVxVyWxculjkenHJX+cFo0VE9j9IEMrrE5AduBW5S/dc1Kwb1bCcZq4mbLhnhlpmqZ7RRTft3ElIHYXGlrjityBm8hxqZULnjB4gHzrWJUXS6jwuKrjY+3zOzxyq0c0ftRs2YFSey6N7yn5GnOXDZlIBIPeOIqekCaPjEGpb8fpSNtvxcsx8h+dRNdnSSFVfENl00Jte3LQU5z4VY1vnXutzNGlAOjbxDkhPmQKTT7zMov1eg4gXJt4UhRL1n1NPShGWI3wvYIrljYDskAX5kkVqxG23UAyS5L8LkLe3dXjwEdpbXGoB4V5i8bO65RHGAbXJ7WnPS3G16GtthrzGDa2/kMSM5aWULa4TtHU2GhYc6a9k7/CeQxr10BYgLnVHBPcSmbIb8mt51LMLsTDxcI4lPC+Vb27rnW1KOvjXgQPL+1CT7sNhoO7seIGXFMshBLDrBe99L20Fxwr3FYOLDQtFFlOVDljUcLghRbgATSrFY2H3uXfYfU0hTakCXyKLnuBP9IpscXTTGXdzDYiPMFHUumXIVUKCNbhre0t7aNcfWrK2DttpI1E6iOW3aUG6kjiVPceOuutQ1tvH3Y2+Fv6jSPHbwSooYLbtKBqOJPgPxqChpjRd1GbxsjmopX2XBa9FJNlTM0Ss3EgUrqJQRHpXjkOysQIyRoue2hMeYZx8Pleub9lYdo50KscpYXtpoNfTha9dT734YSYDFIRcGCXT/QxrlUYZ4jmQlkGtveXndTzoatOiUGozTfFlp7P2nAVuQFI+9dvmbmvZMVh82dSyv8AejBU+t7Bh5iq9w28oC30IuO1qNfEDhRNvPbQEX8FJ+ptXM8HMnsem/5fQuNv3Vx8CRbb21KpJVWmW18xIBHfca/Kopid95ToCqj1b6m3yrCfeKRgQL6i3If0j8aarkaDKvkBf8634lNKp0cHq5YJTvBdef0FM22sRJ70hHh2R8rU+YTasECWUksbFmJGYm3PnbwqNnCsfvN9PnpQmEN7BdRyvf6aCjJBTVS4F03UTwSvGlfpq69Q/f4uyuGUnQg9kdx72/Kuhujvec4zCIzDK4Go/wB+GvrXMSYXRWve/IAacuNdI9FWCCYQMOJpwjGK/aRz5cuSV5Xv99yb1rnhDqVPAix9a2UVMoKbwk6daGkzJJh5ZYwy2OZEkeMo2bipCqfAiplhpldQwIse+wt51Xe8k2Q4xwASsuKIB4EiVjy8qccLEcgCsQBpy4W8QasQEwxIiYWZ1010Jv8Ay0jvhkbMdSNRe/8A3GmEYC/tMx/1H8DatsezUHuj4UxD6+88Q4WPrf8ApBrS28591D/Db+oivcJu7I4DLH2TqCSALd+prbJsfJ7bxr4Akn5ClYxG23JjwW3qB/SK0tip24kD4n6mvMXtKGP3rnwFqYNpb4ZDlVSDyFjfXhpSckh6WP8A1Mh4ufSw+grCTCKBd2/iY/ibVWO3OkWZWKfaKRyN0t6aGmXZm0nxkxWaYxoFLEgZmNrdkX5m/wAjS1egKLWxW38DD7eIhB7gQx+CAmstibyYbFs64di5QAm6sBYmwtmGtU5vHspI8jR9YVcXzSWuTmIsLacr+oqwOibYbRQPO4IM1go/yJfX1JPwpa0mk+4UTrLSLaS3MI75V+Qal1JMQLzYcf8AyX+C/wB6m+CJaOFWyKPAVtrGMaDyrKqxiPbC3w8w743H8hrl+NdK6pmS6kd4I+IrlZnszDuJHwqSExLi9iqSXHZNiSLaNz4cq0bD2MMRPHFnEYe93y5rWUtwvrwt607O/ZPkfpTPhMT1ZDjTKOPmLfjSYkTqPo0hC5gZZ9CwBZY8wHEhRqR61jHud2TlSGA8gwZ30yg3yhsp7Q0OpNZR9KUTQpAinPI0YykZFVwEjBaW5BiFr2y3sbaWvSLam+ZZlAxsSqvWJ9jCxdSI7xsrPnYgyEjMLaLccrcjxOtyNqMUlfL/AB/I6Cj00Erbfkv9jFvTg3wsseaUsrKXBRQCGXgNSRluVN78DwuLU3wQ5SC7EubkEdoszcyOdOm03OJCdVFLmDNebFMG7BPYVVa40Gug4k6c6kW7G7WHVHnxMiNMHCgySCJAvVk3VBYnXKNPGtMXLSoSknI19PjeNyzvG9O3Pb1cW/yyLY/B9Wsa8zdmOnE5Ry05Wrofo3S2DWqS3tmgkkhXDlGyqQ7IrKpYyEgAuAWsttavTcGO2DS/dWqCaikzndVOE80pY1S2+SJJRRRUzOct7w7y4gTYvD4pFSQvOTlFgTIb6eGpseYNWJs2UMCQdNPpTF057sl8WZYkJfKl1UXLAi1wPAilW5sUi4dBILNlBIPG/ce41NASFazWsFrYKkIUYHebO5hLWWFCWA4kJpb1NqcdtzpFAHmyFXsoW1lUsCQc/HlbzNURtzeqbCbTnaOxAdlKsLq6MNVbwINLsB0grLIEJOFTKQZS7zlRxyxK91W5tyY6aa1yuqx55zXh8fn53N+CeCMf7nurn29iycHhkBDwRppJEpcgykdagYyI7aAJmFtLaG9N2K2rkRWnxAUgRKVeZI2l7UhmGZLnkgVj7vO5qu8XvPhrEyzYvGMVFlaV44wbR3DWsePW8BwyeNPEuyIDGyxRYaMSxpobzTxqypdlFu0/bJ0JOZSBa16y/wBNyT3y5PR2+vmXLr1BVjxrt8Bn6RcZHiWhGHbrmQShimeTKnWZo1LkXbKpteo/s7d3FllMcTqSVCsfs7s+TIAWI1YSpbvDd1TnF7SyQSR9akI6uJFDrCisGjTrAyBWlOQxovA5iDrao9iN6IlN3ebHSAhh1paPDKyiyt1anNIQNBcrpyroYtOGChC5V/7zwYMk3km5y2sNjbps7NPjpOrwsJs8hbN1jDjFEffN7glbga1Pdyd5TjHxDKuSGPqo4Y/uqA+pt7x0+AHKqs2hj8ZtBwWEkuXRURDkQclREGVR5VZHRdsWbDwzdfG0Zd1IDaEgKdbctTVmLFJz8TJz2XZfd+ZBvakTQ0njW+Lw48WP9NbpHAGpA89K0bJmWTHQ5GDZQ17EGxJHG3lWuXBAtReFe0Ciqhga5S3r2RLgsXJFKDbOxRuTKSSCPT4V1bUY313Iix8RVx2x7LcwaBM5xhnuPP8AKsNlohljElshIDXtbLz46fGtu8G782z5iko7NzZuRHh4+FI4FuQt1XTixsNPGhq1Q4S0SUvQSraMuzUQiKGN34Zsuaw0OYEqq30ItY6HjTUdthQRHGq+PA2HKy2FqRy4IWISTO3LKjZfHtG30pfh9iO7KYoSLH3iXzae8LW8aq8GPc2/1DMlUKXqW4il2pI5AzG50AGh8hbWtRjbMQ/ZIAa7dx7rXufCpnsvowxMgAIIUEsBwALcSKmGyOhlRYyEVYklwZJ5J5P5NsqjAYEtImW7ai5ykfC+prpjdeAphowRbQUg2TuJh4LEKCRzNSNVsLCmRPaKKKAItv1sIzRiVB24/mvMfjUHwJq4GW4sarreHYvUTEqOw9yPA8xUosBEprYKRyY5E9p1XzIFJm3ih5Fn/dUn58KnYiCbxYiV8fiIxJg40Rl1nSC/ajzaF4yz8COfEV5gdivIG1zsGZR1OzoyrgFgrCR1VQGsDrwDCpzFjJHYtDgzmPvsApPLUgE/OnCLZG0ZeSRjyuf5iaoeLHd0vcStlfYDc7HsEuiRHXPcwIPAL1MZYed6dm3JYNmmxiotv2fakU3AGvXvYnT7vM1OYejrEyftsQ/kDYfK1OWD6LMOur3Y+NNRguEFsrIbt7NUnO8kxY3ZV0Un92FVWnDBYXDpb9G2cCfvMi3+LZjVs4Tc/DR8IxTnFgI19lAPSpWIq2HCY+QWSFIx5E2+g+VLYdxMZJ+0xDL4LZfoKswLXtFsCA4bopj4yuznxJP1qRbI3Pgw5zRrr30+UUgCiiigAopNtLaUWHjaWaRY419p2NgLmw+Zt61DdodM+z0YJG0kzN7IRcqnyaUqtNKxWSPb+7EOLQrKoPpUMHQxCGvcW8qb8f004m5EWzyihspeWRTY/uqVBJ5dqx5GtL9MXWFLfpCKT2wYlS3eqvc2I77H8ako9myLkiXbN6MMNHqRmp8XBYXDi56qMDmzKoHxNRrZ+3IJ0bPJJ2r2uZGKA8lOlrcja/Hkaim+WHxMpbDwwMYGOj/q6obqMxClcw4X43uCRrT0Ij4hYeL6Q9mw6NjcOPBXDf0Xp62dtSLEIJIJElQ8GRgw+I51zoN1BDozqT3L2NCBxy6ngPHwqW7oYTDQtmwwaGX3gHa5t62dfMelWY8DyOk6IT6hQV02XRRUKTpJhi0xDLcfcOZj4lV4VL8Li1kUOhBUgEHwOopZenyYa1qr48yePNDJ/Fm6iiiqC0KRbW2UuIjKNz591LaS4jaSJxbXuGtAEXwfRhhkN2GY0+YXdfDx+zGvwpv2hveyMoSFnubaA2A0uSRw492tOOC3hRwM4MZNtDY6nlcG16dCtDhHhEXgoHpW21YpICLggjwrKkMKKKKACitU+JRBd2VR3sQPrTPid+MEhynExkjiqkuR5hASKKAfaKiWJ6TcKpIUSv4hQo/+wqflTNN0u/cw49ZCT8FQ/WpaWK0WNRVcf+aMxHZw6fxG3jxIp02fvjiJVJCQ35JeTXwLcF+BpUFkzopl3d3rixgbJdJEOWSJtGRu4940Oo7qeqQynv8AxBPOUgjGmGJubW1lGbKG52ykkcuPdVO7I7MgSUZouLLprbuvwOo1q/OnfC59mqbkETJqOV1kH41z8kjoe3bwf3T4Huq/BKEZxc1avcpyJtNItPZLYLqwyLGLACzkXHcO1y8qxxqYP3Zwh7kJZfgPwtVeLtAAWsfiLHyPOsH2tbu+P5CvUtfp0o7y29FcfA5mjNexK8ZvW2HNkeRl5MlwPW+q0x43f+V+Nz+/IzfKmmTa5PD/AH8abVUckHmbmvP9aunjP/rybXn2NuKMq/ehyn3qmbg9v3VA/vSjA44ACSR2Zzf2iTl5aX5+NM5Ld9vLT6V4ISeRP+/Gq+kzSxZNcY6n28vMnkxqUauh4m21roQPn8hVw9Dm/qyg4Z73RVIc6BiTawFUUMKfAeZvVk9FLLGTIVLEE2A79NTVvWZ+oz083sFihDH/ABOhZJ1UXYgUz7Q3lC6RJ1h7rgfAHj5aVFJNqMQWu0mhNgRmOl8tjbX17qAgcaEeRNgOepFmB8L1hcC9ZFY5HeFpmKmQR29wg5z6aD61rbELwXMxHfqx9ANKQY2VFUBwZSWAUWta/cQL2A1v4ca1YfE8kfj7j8/Jxr8b1FRlHd/nsJucJ7Lb89P3HfOLajjy/A8q0JABqFH4jyv/AGrCSR1UN1LEm5tmXQAX15/G1N+zNoTzSxNa0TMwBANtEY6k8eXM8KPEWpKn7vuNYHpcm1t5r6DuMaIyt36tnvlBOUtlFyBfjYG9O+z95rzdQ+r2Bvbv+R9KYN5N22nMDKwDRuWJYXDBlykcbjjfS9adp7ZhwhzF+snvpGp1BJ59w/e+FWySaKE2mWNTDvdt18PCTEBnI0J1C+NuZ8K8k21J+h9cAqv2bZwSupA7WUg28aa8VlxjRRznIGjaV1DAHsZFsCL6XcnT7lVpdy1kC2bsqfGSl3LzuTq7E5V8FA/DSnyfo8b35kXwLW+pqRth8LASi4lY0A9gAswI0NySQe+2X5UlXbuCj9nrntr2Rk4DT2ct6reVLlmiHSzkrUW/Y/sMcW7OEX9pi4yf8hB/pBrccHs5eckh8FI/qtSXb21sPOxaPDmN+bAgA+LKAQT43FNq1oUE1Zkk3F0P3/FsKmkeFv3F2/AD8aetib24f2Xh6s96jMv5j51CRfl9L/WlZ2sqA9YQoAvcEDh4cahkWlbKy/BGOSVTlXsErYloduSyQhuqkI7WVgjXCE2JFjZr/Ornhe6g94qq8JjkkXMjKw772t5g608YTeqSHTMrKPdN2PoRwrJ/yYvk6U/0ya/g7FHTHFm2XIfuyRH+cD8aoExAixFweVdFdKUObZWJ8ArfwyITXO8b1sicPJyNeI2QyXKm6DtWJ1B/Gtmxd3ZsXKsOHjzyNcgZguii5JJIAAFOWLP2bfun6Ut3F30w+CaUYmNuAKSQqOvzXQhc7MAIhluVtqTrcaU1pX8kEW5G7ZPRZLOXC4rB3iCPIElD5EZiGcsoK9kKSQD3d4qQ7H6LsIYBiWfEYlWUMka2iMmeYxRfeIzBWe3IWpgi6WeomkkwkF2mYdbJiSsjSRrH1axZY0RUQHtWXiQBwGs76Od63dVV3yIqpGERQihEBCrcksbXPOrIZIriKHJUuRx2ruJhMDhppYcMsjKWYM8aTZFSMXU9ayqBnB1sx5WNUITI7lY0ZyBchQSQL25eJA9RXQm/e0lkj6uIBiAeV7flVOf4SxH6SELtGZCiMQ2U5WdTawOttDbwFTfUZdGmxRjGxjxuypY4jI/Ytl7LWVjfiApOYkE91uOtTXdPESQ4CWWIgSKy2zC4N2AII8RppT2vRlho4JXfCSCySWlxE1muFbIwRcgvexsb00bvL/yyXxdP66y7vuTlsOuz+kCFyFxkZw0h4Si5ib/VxXyIPnUrVCQrIUcG1pBY3W4J1HHSqwkUEEEXB4g6g+lasBNLhWzYWUxX4xntQt5oeHmNatUmim0y2cfhWLsYswOVRoe+WInL5qrgnxpM+x3SW4IIB7/x4UwbC6RVc5MVH1Li3bQ54jfmR7SDzBHiKe9ob/4aBbKOtl+6vsqb83Og5aKCaeolSJP+jXVQDbTW/PS3CmPaO9mFwaiMN1jIMqxpY5bcBf2U+Z8KhG0t5MXiiVlcwRZcxVQVGXhr7z3OlifSksezVRXUNGza+1xCZQwKDkbEm/hWafURjtya8fS5Jq6pef25HfaW9mLxIOX7GIhiMt7sALkF/aPpYU04aDLPGupvkJv3sATW7EMYpGcva6sI142GVQpA4AflWrBYnrMTG2vFBrxNhYn1qvHknN32olnxYsS076r+Hp8r+Rdm1l/USR7qqx8gQTw8KqfeTay/pEQ0K9UQp4ZSMRDcr/ocjyNXBtFb4KT/AKTH4LeqG23tGPDz4YuCyRlg4IzAxThlPnZlOngK0JXFlKlpkmSrE7PKG4uyngfwIHA14mCJ4C1bto4j9VeWJ7jJnVweQIIPiPH4+LLLtckdqT0vb5CuTLC4y00evxdXCePXqS9Y44lAisWIzL7vM3GlvD8jUdk3gf3Qo+JPz/KspccpvYk3AGg7ie/zpCcZGugUE+JLH4Lp8q3dJDJG9XHY4X6pmw5XF43b3t+6vqbGx8r+83le3yFa5MC5U3sLi3a04+evyrdhp5JOzGrX+6q6/BKedn9HOPn1MfVA83IX63bh4VsbXc5Ku7Q2YHErChBIY+HD4m1eS7yuxtGAPmamcXRAqtH+kTFiTayDTivvNe5/01G9k7NRdoSxKOwjyqt9TZSwFzzOlZVgxLhG+fX9TPZy+nyLW6S83/CsXkFz1RNvAEFvXLeuYYcXrXYMsQZSp4EWPrVA9JfRU2HZsRhl+z4lAPZ8V8PDlViZikrIO0t1Pka1YDY6P25ASGORdbDMASb+gpJFieIPGxpfhduTRRiNHyqDm0C3ueYYi49KkVrYeNnbABKkQGNDdjIwCi2U6Fm4XOltDUowm3sHEli8MTA+yqyYk2sb6pZb3t73Amq6xDyuDI/WOBxZszfM15JhSuXMyakXCnMyg63IGnpeiwbsm+0+kCHqwkSTuwv22ZYENzcHq4szacruOOt6jMm9EubMgSMi1mVbuLCw7b5m4eNIY9nlswVXbtDK3sjL4qb6nzp8wW6WImZSsYTLe2RbHXTUnjSsdNjPjMVNL25Wkf8AzSFm+GY/SpzsiH/lLHmZI/8AuNK9j9EEzsGkv5sbmpRvdu0uD2aEXnKl/wCF6E7Y3Gkys2StD0petDGrTKJZRThhT+uf62+QakbpRiZiszspsQ7WPdqRVeSOqLS7pl+CahkjJ9mn7h+cK5WJutzSJYA2L3EhYX7iRc66ADlTns7ZYfM07JFGcrEAgPkkDhFMjEKoIhN7eGovUa2HPJHOsq6lbm7FtQwK3NjmYanTmAeVKcVtEk/aO0hXRVNrJwvlA7K38u7nWeGCMfM3Zetnk42X08/jx6Rxm2YmIkRcOuREiXMcp7TBgGZR7T6uACbc9SBetcWDWPGIitmAKXNwdcozDs6aHSmg45zftEAjKQCRcaaHvGg491OO72GYyo4U5VZbtbQXNhWmnRgUk5bF8YmO+Fcd8TD+Q1QG9eymmhJTVrBcvNu2rLbuIObjyY10MEvDbvS3xFUqlPGrtFs9mht2Ps2VcGuFkICuro5GpXN7JW/Oo9ErGwBtxB77g2HHyqbhuHmPrUPwvtHwdvk7VY1RFFg7M6G3uGxOIVPBbufibKPgaff8H7MwbosoeSRyCMwdhqyx5iIwFUZioue+pe0bEtx1t32OunypHtXdGPESxSSFvslC5Rls1nVwSSCw1UeyRpzrNKUq2NGOMNX7+BhffBYlAw+GWJCY2DEJYwyZ8sgjjYMSTGQFvfUHwrGaXHYlSImlQnrQ6tH1aR9kqsaPoztw+0uRfUdwlmA3fw8ItHCi9rPwuQ3AEFrkWGgtwHCt+Lx3V2GR2J+6NABbVmJCqNeZ5Gq9LfLNHjY4v+3H3/j+Zhiku8fh+Yqmt3Tm2jK3e0p+LMan28W92HSeNhiCwjuTFES2duWYghNPE+lQLctc2MJ7wx+NzVyWzMd7l5VrngDgqwuDWyiokilOkDoczSGbC9m+pS2l73uO6oXhdwsYrXUWI09m/wBRx0rp4isRAvcPhQR0ooDA9GGKnN5S5/eJt8KmGyOhpFsZCPSrRC2r2gaSRG9nbhYaL3AT40+QYFE9lQPSlFFAwqEdLxkGz80cZkyyIzAcQgD3bxtcfGpvWrE4cOpVuB0oE1ao5jhx6Seye0OKnRgfEGgtVmb49ECS3eLRuRGjD1HEeBqrdp7JxWDNpkLoPeANx5ju8asUjPLE1wKVW5HmPrWt3CzliLgSEkd4D3t4XrDZ+LVypU31H1FbThmeVlRSzFmsALn2jUivgzxu0DK7NYJm91SbWBJA1PDXhwFaY4yb5QWyqXIUXIVeJsNbCnOPZQhktiR2ct8qOpbPcDI/3dLnS9OmxN3Z8RlWJCiAtZjYuA7Ziua1yOHEn2RSbSJKDlyNy4NIZEzFZuybxrm9o2ydocRxv9e6VbD3dxWLdGcdXEpuEAso9KmO7fRzDBZnGZ+81L44gosBYVBys0RgomOGiyoF7haqOz9uQA3Cuy3F9CDqviRpV7VVG9+zGw0j5ULpIc0YuBZmbVbnha5PlcVLG6YTWwyXqJwDtP8A9ST/APRqlkiFTY1GYcMS0nd1kn9bVaytHQmI22sbJHkkdyFJyISFUm2Z2NlUcefKmjeHfOGI5VxC8NVjBke9+HZsBpfiwqr9o7bmn/bzu4+5fKn8K2FN74xV4W5/Kq1D0k3P0Ezx+/rsoSKPQEsHmOdrk3vkWy6cs2a1R3am2ppz9tM7+BNl9FFh8qakxJYxHgkrFRJxUWuDe2otavUKdW4mB6wkhSrWUDSzADUnj/a9SSSI7syRGc2RSx8Bw8zwFSPcjCsuLs1r5CbA3tx4+NM+BjxMyrFErFVAUG2W9ha5tzNTzcjceWFzLKdSLW86jKSaolGNFi0UUVUWBRRRQAUUUUAFFFFABRRRQAU3bT2FFOtnUHxpxooApveToc6t+uwvZI1ygaHuptw+GxR+xhhEROjsoOZjzJY62PcLDzq9rVqXCqDcKL99qdkXFN2V9u10XqtnxBzN3VP8LgkjGVFAFb6KRIKKKKACm3b2x1xMTIw8jzB5EU5UUAUdtyV4HyzsiJGCGdr5mYsAgUDiCL+tRvAwTy36uM2zP2z2V9tuZ4+l6uTpC3FTHw21DAg3FgTbUA6cKhEm4OOIy5uz90aD+/rVusr0jANmRJ+3mzsPci/Fj/atGycS8SvHF9pnYnMVBbKQBlJ4Ec/U1ONjdEzGxnbTuqd7K3Qw8AGVBfvpOfoGolUbH3FxM1hl6tO7z1NTjYvRdDHZpO03jU4VAOAtWVQbslQlwmzI4hZEA9KVUUUhhRRRQAUUUUAFFFFABRRRQAUUUUAFFFFABRRRQAUUUUAFFFFABRRRQAUUUUAFFFFABRRRQAUUUUA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4342" name="Picture 6" descr="http://www.logum.pl/images/akumulatory2b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3467100"/>
            <a:ext cx="3333750" cy="3390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1520" y="332656"/>
            <a:ext cx="756084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ym typeface="Symbol"/>
              </a:rPr>
              <a:t> </a:t>
            </a:r>
            <a:r>
              <a:rPr lang="cs-CZ" sz="2400" b="1" dirty="0" smtClean="0">
                <a:sym typeface="Symbol"/>
              </a:rPr>
              <a:t>         </a:t>
            </a:r>
            <a:r>
              <a:rPr lang="cs-CZ" sz="2800" b="1" dirty="0" smtClean="0"/>
              <a:t>Nikl-kadmiové </a:t>
            </a:r>
            <a:r>
              <a:rPr lang="cs-CZ" sz="2800" b="1" dirty="0"/>
              <a:t>akumulátory </a:t>
            </a:r>
            <a:r>
              <a:rPr lang="cs-CZ" sz="2800" b="1" dirty="0" smtClean="0"/>
              <a:t>              (</a:t>
            </a:r>
            <a:r>
              <a:rPr lang="cs-CZ" sz="2800" b="1" dirty="0" err="1"/>
              <a:t>NiCd</a:t>
            </a:r>
            <a:r>
              <a:rPr lang="cs-CZ" sz="2800" b="1" dirty="0"/>
              <a:t>)</a:t>
            </a:r>
            <a:endParaRPr lang="cs-CZ" sz="2800" dirty="0"/>
          </a:p>
          <a:p>
            <a:r>
              <a:rPr lang="cs-CZ" b="1" u="sng" dirty="0" smtClean="0"/>
              <a:t>Nevýhody</a:t>
            </a:r>
            <a:endParaRPr lang="cs-CZ" b="1" u="sng" dirty="0"/>
          </a:p>
          <a:p>
            <a:r>
              <a:rPr lang="cs-CZ" dirty="0"/>
              <a:t>Dražší</a:t>
            </a:r>
          </a:p>
          <a:p>
            <a:r>
              <a:rPr lang="cs-CZ" dirty="0"/>
              <a:t>Nižší napětí článků, zároveň velký rozdíl mezi nabíjecím napětím a konečným vybíjecím napětím</a:t>
            </a:r>
          </a:p>
          <a:p>
            <a:r>
              <a:rPr lang="cs-CZ" dirty="0"/>
              <a:t>Nelze zjišťovat stupeň nabití měřením hustoty elektrolytu</a:t>
            </a:r>
          </a:p>
          <a:p>
            <a:r>
              <a:rPr lang="cs-CZ" dirty="0"/>
              <a:t>Při provozu dochází k znehodnocování elektrolytu (KOH) působením vzdušného CO</a:t>
            </a:r>
            <a:r>
              <a:rPr lang="cs-CZ" baseline="-25000" dirty="0"/>
              <a:t>2</a:t>
            </a:r>
            <a:r>
              <a:rPr lang="cs-CZ" dirty="0"/>
              <a:t> za vzniku uhličitanu draselného, který snižuje kapacitu a zvyšuje vnitřní odpor článku.</a:t>
            </a:r>
          </a:p>
          <a:p>
            <a:r>
              <a:rPr lang="cs-CZ" b="1" u="sng" dirty="0" smtClean="0"/>
              <a:t>Výhody</a:t>
            </a:r>
          </a:p>
          <a:p>
            <a:r>
              <a:rPr lang="cs-CZ" dirty="0" smtClean="0"/>
              <a:t>Odolnější </a:t>
            </a:r>
            <a:r>
              <a:rPr lang="cs-CZ" dirty="0"/>
              <a:t>proti přebíjení a </a:t>
            </a:r>
            <a:r>
              <a:rPr lang="cs-CZ" dirty="0" err="1"/>
              <a:t>podvybití</a:t>
            </a:r>
            <a:r>
              <a:rPr lang="cs-CZ" dirty="0"/>
              <a:t>.</a:t>
            </a:r>
          </a:p>
          <a:p>
            <a:r>
              <a:rPr lang="cs-CZ" dirty="0"/>
              <a:t>Delší životnost, robustnější.</a:t>
            </a:r>
          </a:p>
          <a:p>
            <a:r>
              <a:rPr lang="cs-CZ" dirty="0"/>
              <a:t>Možnost nabíjet vyššími proudy</a:t>
            </a:r>
          </a:p>
          <a:p>
            <a:r>
              <a:rPr lang="cs-CZ" dirty="0"/>
              <a:t>Mohou být skladovány vybité.</a:t>
            </a:r>
          </a:p>
          <a:p>
            <a:r>
              <a:rPr lang="cs-CZ" dirty="0"/>
              <a:t>Pracují dobře i za nízkých teplot (při vybití olověného akumulátoru poklesne hustota kyseliny a může dojít k zamrznutí a poškození)</a:t>
            </a:r>
          </a:p>
          <a:p>
            <a:r>
              <a:rPr lang="cs-CZ" dirty="0"/>
              <a:t>Elektrolyt nepůsobí tak korozivně, jako kyselina sírová v olověných akumulátorech, protože aerosol KOH reaguje se vzdušným CO</a:t>
            </a:r>
            <a:r>
              <a:rPr lang="cs-CZ" baseline="-25000" dirty="0"/>
              <a:t>2</a:t>
            </a:r>
            <a:r>
              <a:rPr lang="cs-CZ" dirty="0"/>
              <a:t> na uhličitan.</a:t>
            </a:r>
          </a:p>
        </p:txBody>
      </p:sp>
      <p:pic>
        <p:nvPicPr>
          <p:cNvPr id="1027" name="Picture 3" descr="http://www.profi-elektronika.cz/FotoCache/50/500x500/akumulator-nicd-blok-600mah-7-2v-tamiya--10403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3140968"/>
            <a:ext cx="1944216" cy="16720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683568" y="764705"/>
            <a:ext cx="6840760" cy="40324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 smtClean="0"/>
          </a:p>
          <a:p>
            <a:pPr algn="ctr"/>
            <a:r>
              <a:rPr lang="cs-CZ" dirty="0" smtClean="0"/>
              <a:t> </a:t>
            </a:r>
            <a:r>
              <a:rPr lang="cs-CZ" sz="4000" b="1" dirty="0" smtClean="0"/>
              <a:t>Nikl-</a:t>
            </a:r>
            <a:r>
              <a:rPr lang="cs-CZ" sz="4000" b="1" dirty="0" err="1" smtClean="0"/>
              <a:t>metalhydridové</a:t>
            </a:r>
            <a:r>
              <a:rPr lang="cs-CZ" sz="4000" b="1" dirty="0" smtClean="0"/>
              <a:t> </a:t>
            </a:r>
            <a:r>
              <a:rPr lang="cs-CZ" sz="4000" b="1" dirty="0"/>
              <a:t>akumulátory (</a:t>
            </a:r>
            <a:r>
              <a:rPr lang="cs-CZ" sz="4000" b="1" dirty="0" err="1"/>
              <a:t>NiMH</a:t>
            </a:r>
            <a:r>
              <a:rPr lang="cs-CZ" sz="4000" b="1" dirty="0" smtClean="0"/>
              <a:t>)</a:t>
            </a:r>
          </a:p>
          <a:p>
            <a:r>
              <a:rPr lang="cs-CZ" sz="2000" dirty="0" smtClean="0"/>
              <a:t>Jsou </a:t>
            </a:r>
            <a:r>
              <a:rPr lang="cs-CZ" sz="2000" dirty="0"/>
              <a:t>obdobou nikl-kadmiových akumulátorů</a:t>
            </a:r>
            <a:r>
              <a:rPr lang="cs-CZ" sz="2000" dirty="0" smtClean="0"/>
              <a:t>.</a:t>
            </a:r>
          </a:p>
          <a:p>
            <a:endParaRPr lang="cs-CZ" sz="2000" dirty="0" smtClean="0"/>
          </a:p>
          <a:p>
            <a:r>
              <a:rPr lang="cs-CZ" sz="2000" dirty="0"/>
              <a:t>Jejich kapacita je oproti klasickým </a:t>
            </a:r>
            <a:r>
              <a:rPr lang="cs-CZ" sz="2000" dirty="0" err="1"/>
              <a:t>NiCd</a:t>
            </a:r>
            <a:r>
              <a:rPr lang="cs-CZ" sz="2000" dirty="0"/>
              <a:t> akumulátorům </a:t>
            </a:r>
            <a:r>
              <a:rPr lang="cs-CZ" sz="2000" b="1" dirty="0"/>
              <a:t>vyšší cca o 40% </a:t>
            </a:r>
            <a:r>
              <a:rPr lang="cs-CZ" sz="2000" dirty="0"/>
              <a:t>při stejné velikosti</a:t>
            </a:r>
            <a:r>
              <a:rPr lang="cs-CZ" sz="2000" dirty="0" smtClean="0"/>
              <a:t>.</a:t>
            </a:r>
          </a:p>
          <a:p>
            <a:r>
              <a:rPr lang="cs-CZ" sz="2000" dirty="0" smtClean="0"/>
              <a:t>  </a:t>
            </a:r>
          </a:p>
          <a:p>
            <a:r>
              <a:rPr lang="cs-CZ" sz="2000" dirty="0" smtClean="0"/>
              <a:t> </a:t>
            </a:r>
            <a:r>
              <a:rPr lang="cs-CZ" sz="2000" dirty="0"/>
              <a:t>Nejvíce došlo k uplatnění tohoto typu akumulátorů u mobilní komunikace - </a:t>
            </a:r>
            <a:r>
              <a:rPr lang="cs-CZ" sz="2000" b="1" dirty="0"/>
              <a:t>mobilní telefony a přenosné počítače.</a:t>
            </a:r>
          </a:p>
        </p:txBody>
      </p:sp>
      <p:pic>
        <p:nvPicPr>
          <p:cNvPr id="19458" name="Picture 2" descr="http://upload.wikimedia.org/wikipedia/commons/thumb/0/0c/Akku_AA_LR6_Mignon.jpg/220px-Akku_AA_LR6_Mign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4725144"/>
            <a:ext cx="2095500" cy="17049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188640"/>
            <a:ext cx="7704856" cy="6976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0070C0"/>
                </a:solidFill>
              </a:rPr>
              <a:t> </a:t>
            </a:r>
            <a:r>
              <a:rPr lang="cs-CZ" sz="3200" b="1" dirty="0">
                <a:solidFill>
                  <a:srgbClr val="0070C0"/>
                </a:solidFill>
              </a:rPr>
              <a:t>Lithium-Iontové akumulátory (Li-Ion)</a:t>
            </a:r>
            <a:endParaRPr lang="cs-CZ" sz="3200" dirty="0">
              <a:solidFill>
                <a:srgbClr val="0070C0"/>
              </a:solidFill>
            </a:endParaRPr>
          </a:p>
          <a:p>
            <a:r>
              <a:rPr lang="cs-CZ" b="1" dirty="0" smtClean="0"/>
              <a:t>Výhody</a:t>
            </a:r>
            <a:r>
              <a:rPr lang="cs-CZ" b="1" dirty="0"/>
              <a:t>:</a:t>
            </a:r>
            <a:endParaRPr lang="cs-CZ" dirty="0"/>
          </a:p>
          <a:p>
            <a:r>
              <a:rPr lang="cs-CZ" dirty="0"/>
              <a:t> Může být vyrobena v různých tvarech.</a:t>
            </a:r>
          </a:p>
          <a:p>
            <a:r>
              <a:rPr lang="cs-CZ" dirty="0"/>
              <a:t> Velmi vysoká hustota energie (</a:t>
            </a:r>
            <a:r>
              <a:rPr lang="cs-CZ" dirty="0">
                <a:sym typeface="Symbol"/>
              </a:rPr>
              <a:t></a:t>
            </a:r>
            <a:r>
              <a:rPr lang="cs-CZ" dirty="0"/>
              <a:t> relativně vysoká kapacita a malý objem/hmotnost)</a:t>
            </a:r>
          </a:p>
          <a:p>
            <a:r>
              <a:rPr lang="cs-CZ" dirty="0"/>
              <a:t> Téměř žádné samovybíjení (do 5%).</a:t>
            </a:r>
          </a:p>
          <a:p>
            <a:r>
              <a:rPr lang="cs-CZ" dirty="0"/>
              <a:t> Nemá paměťový efekt.</a:t>
            </a:r>
          </a:p>
          <a:p>
            <a:r>
              <a:rPr lang="cs-CZ" dirty="0"/>
              <a:t> Není ji třeba formátovat - několikrát nabíjet a vybíjet před prvním použitím.</a:t>
            </a:r>
          </a:p>
          <a:p>
            <a:r>
              <a:rPr lang="cs-CZ" dirty="0"/>
              <a:t> Životnost 500-2000 nabíjecích cyklů.</a:t>
            </a:r>
          </a:p>
          <a:p>
            <a:r>
              <a:rPr lang="cs-CZ" dirty="0"/>
              <a:t> Tepelná pojistka.</a:t>
            </a:r>
          </a:p>
          <a:p>
            <a:r>
              <a:rPr lang="cs-CZ" dirty="0"/>
              <a:t> </a:t>
            </a:r>
            <a:r>
              <a:rPr lang="cs-CZ" b="1" dirty="0" smtClean="0"/>
              <a:t>Nevýhody</a:t>
            </a:r>
            <a:r>
              <a:rPr lang="cs-CZ" b="1" dirty="0"/>
              <a:t>:</a:t>
            </a:r>
            <a:endParaRPr lang="cs-CZ" dirty="0"/>
          </a:p>
          <a:p>
            <a:r>
              <a:rPr lang="cs-CZ" dirty="0"/>
              <a:t> Baterie stárne/ztrácí maximální kapacitu nehledě na to, jestli je nebo není používána (již od výroby). Rychlost tohoto stárnutí se zvyšuje s vyšší teplotou, vyšším stavem nabití, a vyšším vybíjecím proudem/zatížením.</a:t>
            </a:r>
          </a:p>
          <a:p>
            <a:r>
              <a:rPr lang="cs-CZ" dirty="0"/>
              <a:t> Nebezpečí výbuchu nebo vznícení.</a:t>
            </a:r>
          </a:p>
          <a:p>
            <a:r>
              <a:rPr lang="cs-CZ" dirty="0"/>
              <a:t> Vadí jí úplné vybití (časem se vybije i sama), je těžké jí znovu "obživit" </a:t>
            </a:r>
          </a:p>
          <a:p>
            <a:r>
              <a:rPr lang="cs-CZ" dirty="0"/>
              <a:t> Nesmí se nechat přebít</a:t>
            </a:r>
          </a:p>
          <a:p>
            <a:r>
              <a:rPr lang="cs-CZ" dirty="0"/>
              <a:t> Nabíjí se pomaleji než li-</a:t>
            </a:r>
            <a:r>
              <a:rPr lang="cs-CZ" dirty="0" err="1"/>
              <a:t>pol</a:t>
            </a:r>
            <a:r>
              <a:rPr lang="cs-CZ" dirty="0"/>
              <a:t>.</a:t>
            </a:r>
          </a:p>
          <a:p>
            <a:r>
              <a:rPr lang="cs-CZ" dirty="0"/>
              <a:t> Neměly by se nechat ve velkém horku nebo mraze, ani zbytečně úplně vybíjet</a:t>
            </a:r>
          </a:p>
          <a:p>
            <a:r>
              <a:rPr lang="cs-CZ" dirty="0"/>
              <a:t> 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8" name="Picture 4" descr="Soubor:NP-FT1 Li-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764704"/>
            <a:ext cx="7372350" cy="571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404665"/>
            <a:ext cx="727280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/>
              <a:t>Lithium-polymerové akumulátory (Li-</a:t>
            </a:r>
            <a:r>
              <a:rPr lang="cs-CZ" sz="4000" b="1" dirty="0" err="1"/>
              <a:t>Pol</a:t>
            </a:r>
            <a:r>
              <a:rPr lang="cs-CZ" sz="4000" b="1" dirty="0"/>
              <a:t>) </a:t>
            </a:r>
            <a:endParaRPr lang="cs-CZ" sz="4000" b="1" dirty="0" smtClean="0"/>
          </a:p>
          <a:p>
            <a:pPr algn="ctr"/>
            <a:endParaRPr lang="cs-CZ" sz="4000" dirty="0"/>
          </a:p>
          <a:p>
            <a:r>
              <a:rPr lang="cs-CZ" dirty="0"/>
              <a:t> Nabíjí se na 4,2 V, napětí jednoho článku dosahuje 3,7 V.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Velkými </a:t>
            </a:r>
            <a:r>
              <a:rPr lang="cs-CZ" dirty="0"/>
              <a:t>výhodami je velmi nízká hmotnost, vysoká kapacita.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Elektrolyt </a:t>
            </a:r>
            <a:r>
              <a:rPr lang="cs-CZ" dirty="0"/>
              <a:t>není hořlavý </a:t>
            </a:r>
            <a:r>
              <a:rPr lang="cs-CZ" dirty="0">
                <a:sym typeface="Symbol"/>
              </a:rPr>
              <a:t></a:t>
            </a:r>
            <a:r>
              <a:rPr lang="cs-CZ" dirty="0"/>
              <a:t> menší nebezpečí při nešetrném zacházení.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Samy </a:t>
            </a:r>
            <a:r>
              <a:rPr lang="cs-CZ" dirty="0"/>
              <a:t>se nevybíjí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 smtClean="0"/>
              <a:t> </a:t>
            </a:r>
            <a:r>
              <a:rPr lang="cs-CZ" dirty="0"/>
              <a:t>Mohou se velmi rychle nabíjet. </a:t>
            </a:r>
          </a:p>
          <a:p>
            <a:endParaRPr lang="cs-CZ" dirty="0"/>
          </a:p>
        </p:txBody>
      </p:sp>
      <p:pic>
        <p:nvPicPr>
          <p:cNvPr id="17410" name="Picture 2" descr="http://airsoftpro.cz/eshop/images/LiPolM101nabije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3789040"/>
            <a:ext cx="3744416" cy="28083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476672"/>
            <a:ext cx="6408712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/>
              <a:t>Lithium-manganové akumulátory (Li-</a:t>
            </a:r>
            <a:r>
              <a:rPr lang="cs-CZ" sz="3200" b="1" dirty="0" err="1"/>
              <a:t>MnO</a:t>
            </a:r>
            <a:r>
              <a:rPr lang="cs-CZ" sz="3200" b="1" dirty="0"/>
              <a:t>) </a:t>
            </a:r>
            <a:endParaRPr lang="cs-CZ" sz="3200" dirty="0"/>
          </a:p>
          <a:p>
            <a:r>
              <a:rPr lang="cs-CZ" dirty="0"/>
              <a:t> Baterie je zapouzdřena v kovovém obalu, který chrání článek před mechanickým poškozením.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Články </a:t>
            </a:r>
            <a:r>
              <a:rPr lang="cs-CZ" dirty="0"/>
              <a:t>mají tepelnou pojistku, která při přehřátí článku přeruší odběr proudu.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Hmotnost </a:t>
            </a:r>
            <a:r>
              <a:rPr lang="cs-CZ" dirty="0"/>
              <a:t>sice není tak nízká jako u Li-</a:t>
            </a:r>
            <a:r>
              <a:rPr lang="cs-CZ" dirty="0" err="1"/>
              <a:t>Pol</a:t>
            </a:r>
            <a:r>
              <a:rPr lang="cs-CZ" dirty="0"/>
              <a:t>, ale Li-</a:t>
            </a:r>
            <a:r>
              <a:rPr lang="cs-CZ" dirty="0" err="1"/>
              <a:t>MnO</a:t>
            </a:r>
            <a:r>
              <a:rPr lang="cs-CZ" dirty="0"/>
              <a:t> zase slibují bezpečný provoz a dlouhou životnost.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Velmi </a:t>
            </a:r>
            <a:r>
              <a:rPr lang="cs-CZ" dirty="0"/>
              <a:t>rychle se  nabíjí. </a:t>
            </a:r>
          </a:p>
          <a:p>
            <a:endParaRPr lang="cs-CZ" dirty="0"/>
          </a:p>
        </p:txBody>
      </p:sp>
      <p:pic>
        <p:nvPicPr>
          <p:cNvPr id="20482" name="Picture 2" descr="http://www.az-pocitace.cz/img/82155/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3861048"/>
            <a:ext cx="2232248" cy="27089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476672"/>
            <a:ext cx="7416824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/>
              <a:t>   Zdroje :</a:t>
            </a:r>
          </a:p>
          <a:p>
            <a:endParaRPr lang="cs-CZ" sz="4000" dirty="0" smtClean="0"/>
          </a:p>
          <a:p>
            <a:r>
              <a:rPr lang="cs-CZ" dirty="0" smtClean="0">
                <a:solidFill>
                  <a:srgbClr val="0070C0"/>
                </a:solidFill>
                <a:hlinkClick r:id="rId2"/>
              </a:rPr>
              <a:t>http://cs.wikipedia.org/wiki/Akumul%C3%A1tor</a:t>
            </a:r>
            <a:endParaRPr lang="cs-CZ" dirty="0" smtClean="0">
              <a:solidFill>
                <a:srgbClr val="0070C0"/>
              </a:solidFill>
            </a:endParaRPr>
          </a:p>
          <a:p>
            <a:endParaRPr lang="cs-CZ" dirty="0" smtClean="0">
              <a:solidFill>
                <a:srgbClr val="0070C0"/>
              </a:solidFill>
            </a:endParaRPr>
          </a:p>
          <a:p>
            <a:r>
              <a:rPr lang="cs-CZ" dirty="0" smtClean="0">
                <a:solidFill>
                  <a:srgbClr val="0070C0"/>
                </a:solidFill>
                <a:hlinkClick r:id="rId3"/>
              </a:rPr>
              <a:t>http://fyzika.</a:t>
            </a:r>
            <a:r>
              <a:rPr lang="cs-CZ" dirty="0" err="1" smtClean="0">
                <a:solidFill>
                  <a:srgbClr val="0070C0"/>
                </a:solidFill>
                <a:hlinkClick r:id="rId3"/>
              </a:rPr>
              <a:t>jreichl.com</a:t>
            </a:r>
            <a:r>
              <a:rPr lang="cs-CZ" dirty="0" smtClean="0">
                <a:solidFill>
                  <a:srgbClr val="0070C0"/>
                </a:solidFill>
                <a:hlinkClick r:id="rId3"/>
              </a:rPr>
              <a:t>/index.</a:t>
            </a:r>
            <a:r>
              <a:rPr lang="cs-CZ" dirty="0" err="1" smtClean="0">
                <a:solidFill>
                  <a:srgbClr val="0070C0"/>
                </a:solidFill>
                <a:hlinkClick r:id="rId3"/>
              </a:rPr>
              <a:t>php</a:t>
            </a:r>
            <a:r>
              <a:rPr lang="cs-CZ" dirty="0" smtClean="0">
                <a:solidFill>
                  <a:srgbClr val="0070C0"/>
                </a:solidFill>
                <a:hlinkClick r:id="rId3"/>
              </a:rPr>
              <a:t>?q=</a:t>
            </a:r>
            <a:r>
              <a:rPr lang="cs-CZ" dirty="0" err="1" smtClean="0">
                <a:solidFill>
                  <a:srgbClr val="0070C0"/>
                </a:solidFill>
                <a:hlinkClick r:id="rId3"/>
              </a:rPr>
              <a:t>akumulator</a:t>
            </a:r>
            <a:r>
              <a:rPr lang="cs-CZ" dirty="0" smtClean="0">
                <a:solidFill>
                  <a:srgbClr val="0070C0"/>
                </a:solidFill>
                <a:hlinkClick r:id="rId3"/>
              </a:rPr>
              <a:t>&amp;prohledat=</a:t>
            </a:r>
            <a:r>
              <a:rPr lang="cs-CZ" dirty="0" err="1" smtClean="0">
                <a:solidFill>
                  <a:srgbClr val="0070C0"/>
                </a:solidFill>
                <a:hlinkClick r:id="rId3"/>
              </a:rPr>
              <a:t>semanticky</a:t>
            </a:r>
            <a:endParaRPr lang="cs-CZ" dirty="0" smtClean="0">
              <a:solidFill>
                <a:srgbClr val="0070C0"/>
              </a:solidFill>
            </a:endParaRPr>
          </a:p>
          <a:p>
            <a:endParaRPr lang="cs-CZ" dirty="0">
              <a:solidFill>
                <a:srgbClr val="0070C0"/>
              </a:solidFill>
            </a:endParaRPr>
          </a:p>
          <a:p>
            <a:r>
              <a:rPr lang="cs-CZ" dirty="0" smtClean="0">
                <a:solidFill>
                  <a:srgbClr val="0070C0"/>
                </a:solidFill>
              </a:rPr>
              <a:t>… a další internetové portály</a:t>
            </a:r>
          </a:p>
          <a:p>
            <a:endParaRPr lang="cs-CZ" dirty="0" smtClean="0">
              <a:solidFill>
                <a:srgbClr val="0070C0"/>
              </a:solidFill>
            </a:endParaRPr>
          </a:p>
          <a:p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sz="2000" dirty="0" smtClean="0"/>
              <a:t>Přehled středoškolské fyziky</a:t>
            </a:r>
          </a:p>
          <a:p>
            <a:r>
              <a:rPr lang="cs-CZ" sz="2000" dirty="0"/>
              <a:t> </a:t>
            </a:r>
            <a:r>
              <a:rPr lang="cs-CZ" sz="2000" dirty="0" smtClean="0"/>
              <a:t>               (Emanuel svoboda a kolektiv)</a:t>
            </a:r>
          </a:p>
          <a:p>
            <a:endParaRPr lang="cs-CZ" sz="2000" dirty="0" smtClean="0"/>
          </a:p>
          <a:p>
            <a:endParaRPr lang="cs-CZ" dirty="0" smtClean="0">
              <a:solidFill>
                <a:srgbClr val="0070C0"/>
              </a:solidFill>
            </a:endParaRPr>
          </a:p>
          <a:p>
            <a:endParaRPr lang="cs-CZ" dirty="0">
              <a:solidFill>
                <a:srgbClr val="00B0F0"/>
              </a:solidFill>
            </a:endParaRPr>
          </a:p>
          <a:p>
            <a:endParaRPr lang="cs-CZ" dirty="0" smtClean="0">
              <a:solidFill>
                <a:srgbClr val="00B0F0"/>
              </a:solidFill>
            </a:endParaRPr>
          </a:p>
          <a:p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2987824" y="5301208"/>
            <a:ext cx="475252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i="1" dirty="0" smtClean="0"/>
              <a:t>Vypracoval :</a:t>
            </a:r>
          </a:p>
          <a:p>
            <a:pPr algn="ctr"/>
            <a:r>
              <a:rPr lang="cs-CZ" sz="2800" dirty="0" smtClean="0"/>
              <a:t>             </a:t>
            </a:r>
            <a:r>
              <a:rPr lang="cs-CZ" sz="2800" dirty="0" err="1" smtClean="0"/>
              <a:t>Nguyen</a:t>
            </a:r>
            <a:r>
              <a:rPr lang="cs-CZ" sz="2800" dirty="0" smtClean="0"/>
              <a:t> </a:t>
            </a:r>
            <a:r>
              <a:rPr lang="cs-CZ" sz="2800" dirty="0" err="1" smtClean="0"/>
              <a:t>Kieu</a:t>
            </a:r>
            <a:r>
              <a:rPr lang="cs-CZ" sz="2800" dirty="0" smtClean="0"/>
              <a:t> </a:t>
            </a:r>
            <a:r>
              <a:rPr lang="cs-CZ" sz="2800" dirty="0" err="1" smtClean="0"/>
              <a:t>Hanh</a:t>
            </a:r>
            <a:r>
              <a:rPr lang="cs-CZ" sz="2800" dirty="0" smtClean="0"/>
              <a:t>                          2.E</a:t>
            </a:r>
            <a:endParaRPr lang="cs-CZ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54</TotalTime>
  <Words>388</Words>
  <Application>Microsoft Office PowerPoint</Application>
  <PresentationFormat>Předvádění na obrazovce (4:3)</PresentationFormat>
  <Paragraphs>83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Bohatý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Kieu Hanh</dc:creator>
  <cp:lastModifiedBy>Kieu Hanh</cp:lastModifiedBy>
  <cp:revision>6</cp:revision>
  <dcterms:created xsi:type="dcterms:W3CDTF">2011-02-24T15:55:37Z</dcterms:created>
  <dcterms:modified xsi:type="dcterms:W3CDTF">2011-02-24T16:50:10Z</dcterms:modified>
</cp:coreProperties>
</file>