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59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653" autoAdjust="0"/>
  </p:normalViewPr>
  <p:slideViewPr>
    <p:cSldViewPr>
      <p:cViewPr>
        <p:scale>
          <a:sx n="70" d="100"/>
          <a:sy n="70" d="100"/>
        </p:scale>
        <p:origin x="-116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798E-13AC-4B31-8688-25C13B922E10}" type="datetimeFigureOut">
              <a:rPr lang="cs-CZ" smtClean="0"/>
              <a:pPr/>
              <a:t>1.11.2009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8AEE-E9EF-4170-90EC-75E8CCF3FB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798E-13AC-4B31-8688-25C13B922E10}" type="datetimeFigureOut">
              <a:rPr lang="cs-CZ" smtClean="0"/>
              <a:pPr/>
              <a:t>1.11.2009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8AEE-E9EF-4170-90EC-75E8CCF3FB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798E-13AC-4B31-8688-25C13B922E10}" type="datetimeFigureOut">
              <a:rPr lang="cs-CZ" smtClean="0"/>
              <a:pPr/>
              <a:t>1.11.2009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8AEE-E9EF-4170-90EC-75E8CCF3FB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798E-13AC-4B31-8688-25C13B922E10}" type="datetimeFigureOut">
              <a:rPr lang="cs-CZ" smtClean="0"/>
              <a:pPr/>
              <a:t>1.11.2009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8AEE-E9EF-4170-90EC-75E8CCF3FB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798E-13AC-4B31-8688-25C13B922E10}" type="datetimeFigureOut">
              <a:rPr lang="cs-CZ" smtClean="0"/>
              <a:pPr/>
              <a:t>1.11.2009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8AEE-E9EF-4170-90EC-75E8CCF3FB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798E-13AC-4B31-8688-25C13B922E10}" type="datetimeFigureOut">
              <a:rPr lang="cs-CZ" smtClean="0"/>
              <a:pPr/>
              <a:t>1.11.2009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8AEE-E9EF-4170-90EC-75E8CCF3FB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798E-13AC-4B31-8688-25C13B922E10}" type="datetimeFigureOut">
              <a:rPr lang="cs-CZ" smtClean="0"/>
              <a:pPr/>
              <a:t>1.11.2009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8AEE-E9EF-4170-90EC-75E8CCF3FB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798E-13AC-4B31-8688-25C13B922E10}" type="datetimeFigureOut">
              <a:rPr lang="cs-CZ" smtClean="0"/>
              <a:pPr/>
              <a:t>1.11.2009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8AEE-E9EF-4170-90EC-75E8CCF3FB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798E-13AC-4B31-8688-25C13B922E10}" type="datetimeFigureOut">
              <a:rPr lang="cs-CZ" smtClean="0"/>
              <a:pPr/>
              <a:t>1.11.2009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8AEE-E9EF-4170-90EC-75E8CCF3FB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798E-13AC-4B31-8688-25C13B922E10}" type="datetimeFigureOut">
              <a:rPr lang="cs-CZ" smtClean="0"/>
              <a:pPr/>
              <a:t>1.11.2009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8AEE-E9EF-4170-90EC-75E8CCF3FB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798E-13AC-4B31-8688-25C13B922E10}" type="datetimeFigureOut">
              <a:rPr lang="cs-CZ" smtClean="0"/>
              <a:pPr/>
              <a:t>1.11.2009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8AEE-E9EF-4170-90EC-75E8CCF3FB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0798E-13AC-4B31-8688-25C13B922E10}" type="datetimeFigureOut">
              <a:rPr lang="cs-CZ" smtClean="0"/>
              <a:pPr/>
              <a:t>1.11.2009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18AEE-E9EF-4170-90EC-75E8CCF3FB2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72400" cy="1470025"/>
          </a:xfrm>
        </p:spPr>
        <p:txBody>
          <a:bodyPr/>
          <a:lstStyle/>
          <a:p>
            <a:r>
              <a:rPr lang="cs-CZ" dirty="0" smtClean="0"/>
              <a:t>Elektromotor a třífázový proud</a:t>
            </a:r>
            <a:endParaRPr lang="cs-CZ" dirty="0"/>
          </a:p>
        </p:txBody>
      </p:sp>
      <p:pic>
        <p:nvPicPr>
          <p:cNvPr id="7170" name="Picture 2" descr="http://upload.wikimedia.org/wikipedia/commons/0/0f/Mot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643182"/>
            <a:ext cx="4357718" cy="3460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cs-CZ" dirty="0" smtClean="0"/>
              <a:t>Elektromotor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Elektromotor je elektrický, obvykle točivý stroj, měnící elektrickou energii na mechanickou </a:t>
            </a:r>
            <a:r>
              <a:rPr lang="cs-CZ" dirty="0" smtClean="0"/>
              <a:t>práci.</a:t>
            </a:r>
          </a:p>
          <a:p>
            <a:r>
              <a:rPr lang="cs-CZ" dirty="0" smtClean="0"/>
              <a:t>Základním principem, na němž jsou elektromagnetické motory založeny, je vzájemné silové působení elektromagnetických polí vytvářených elektrickými obvody, kterými protéká elektrický proud. </a:t>
            </a:r>
            <a:endParaRPr lang="cs-CZ" dirty="0"/>
          </a:p>
        </p:txBody>
      </p:sp>
      <p:pic>
        <p:nvPicPr>
          <p:cNvPr id="6146" name="Picture 2" descr="http://www.hybrid.cz/files/images/elektromo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786322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4286248" y="3214686"/>
            <a:ext cx="4000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Cívky generátoru mohou být zapojeny do hvězdy nebo trojúhelníka, takže generátor má pak tři vývody, které nazýváme fáze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třífázového napětí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00903" y="2127933"/>
            <a:ext cx="3875689" cy="390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4286248" y="1785926"/>
            <a:ext cx="44291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rotor indukuje ve všech cívkách (fázích) napětí se stejnou amplitudou a frekvencí</a:t>
            </a:r>
          </a:p>
          <a:p>
            <a:r>
              <a:rPr lang="cs-CZ" sz="2000" b="1" dirty="0" smtClean="0"/>
              <a:t>fázový posuv mezi napětími je 1200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572000" y="5072074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Začátek fáze se značí V1, konec váze V2</a:t>
            </a:r>
            <a:endParaRPr lang="cs-CZ" dirty="0"/>
          </a:p>
        </p:txBody>
      </p:sp>
      <p:cxnSp>
        <p:nvCxnSpPr>
          <p:cNvPr id="8" name="Přímá spojovací šipka 7"/>
          <p:cNvCxnSpPr>
            <a:endCxn id="6" idx="1"/>
          </p:cNvCxnSpPr>
          <p:nvPr/>
        </p:nvCxnSpPr>
        <p:spPr>
          <a:xfrm rot="16200000" flipH="1">
            <a:off x="3658130" y="4342870"/>
            <a:ext cx="97048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3 elektromotor.bmp"/>
          <p:cNvPicPr>
            <a:picLocks noChangeAspect="1"/>
          </p:cNvPicPr>
          <p:nvPr/>
        </p:nvPicPr>
        <p:blipFill>
          <a:blip r:embed="rId2"/>
          <a:srcRect l="28081" b="57360"/>
          <a:stretch>
            <a:fillRect/>
          </a:stretch>
        </p:blipFill>
        <p:spPr>
          <a:xfrm>
            <a:off x="500034" y="4572008"/>
            <a:ext cx="3745270" cy="207170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Třífázový proud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357299"/>
            <a:ext cx="8229600" cy="3071833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Při zapojení cívek do hvězdy vznikne kromě tří fází ještě vodič s nulovým elektrickým potenciálem, který se nazývá nulovací vodič. Elektrické napětí mezi nulovacím vodičem a druhou svorkou cívky se nazývá fázové napětí, okamžité napětí měřené mezi dvěma libovolnými fázemi (vzniklé díky vzájemnému fázovému posunu o 120 stupňů) se nazývá sdružené napětí případně mezifázové napětí. </a:t>
            </a:r>
          </a:p>
          <a:p>
            <a:r>
              <a:rPr lang="cs-CZ" dirty="0" smtClean="0"/>
              <a:t>Velkou výhodou třífázové soustavy je, že při lineární a symetrické (tj. ve všech třech fázích stejné) zátěži je z generátoru v každém okamžiku periody odebírán konstantní výkon, takže na něm nevznikají momentové rázy.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Sdružení fází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72" y="5072074"/>
            <a:ext cx="7686700" cy="1554155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Sdružením- elektrickým spojením cívek- lze redukovat počet vodičů z 6 na 4 (L</a:t>
            </a:r>
            <a:r>
              <a:rPr lang="cs-CZ" baseline="-25000" dirty="0" smtClean="0"/>
              <a:t>1</a:t>
            </a:r>
            <a:r>
              <a:rPr lang="cs-CZ" dirty="0" smtClean="0"/>
              <a:t>, L</a:t>
            </a:r>
            <a:r>
              <a:rPr lang="cs-CZ" baseline="-25000" dirty="0" smtClean="0"/>
              <a:t>2</a:t>
            </a:r>
            <a:r>
              <a:rPr lang="cs-CZ" dirty="0" smtClean="0"/>
              <a:t>, L</a:t>
            </a:r>
            <a:r>
              <a:rPr lang="cs-CZ" baseline="-25000" dirty="0" smtClean="0"/>
              <a:t>3</a:t>
            </a:r>
            <a:r>
              <a:rPr lang="cs-CZ" dirty="0" smtClean="0"/>
              <a:t>,N) u zapojení do hvězdy nebo na 3 (L</a:t>
            </a:r>
            <a:r>
              <a:rPr lang="cs-CZ" baseline="-25000" dirty="0" smtClean="0"/>
              <a:t>1</a:t>
            </a:r>
            <a:r>
              <a:rPr lang="cs-CZ" dirty="0" smtClean="0"/>
              <a:t>, L</a:t>
            </a:r>
            <a:r>
              <a:rPr lang="cs-CZ" baseline="-25000" dirty="0" smtClean="0"/>
              <a:t>2</a:t>
            </a:r>
            <a:r>
              <a:rPr lang="cs-CZ" dirty="0" smtClean="0"/>
              <a:t>, L</a:t>
            </a:r>
            <a:r>
              <a:rPr lang="cs-CZ" baseline="-25000" dirty="0" smtClean="0"/>
              <a:t>3</a:t>
            </a:r>
            <a:r>
              <a:rPr lang="cs-CZ" dirty="0" smtClean="0"/>
              <a:t>) u zapojení do trojúhelníku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541471" y="-255379"/>
            <a:ext cx="3367782" cy="673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285720" y="350043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Nulový vodič</a:t>
            </a:r>
            <a:endParaRPr lang="cs-CZ" dirty="0"/>
          </a:p>
        </p:txBody>
      </p:sp>
      <p:cxnSp>
        <p:nvCxnSpPr>
          <p:cNvPr id="7" name="Přímá spojovací šipka 6"/>
          <p:cNvCxnSpPr/>
          <p:nvPr/>
        </p:nvCxnSpPr>
        <p:spPr>
          <a:xfrm flipV="1">
            <a:off x="1643042" y="3214686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142844" y="157161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Začátek fáze</a:t>
            </a:r>
            <a:endParaRPr lang="cs-CZ" dirty="0"/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1500166" y="1785926"/>
            <a:ext cx="92869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6572264" y="500042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Nulový bod u zapojení do hvězdy</a:t>
            </a:r>
            <a:endParaRPr lang="cs-CZ" dirty="0"/>
          </a:p>
        </p:txBody>
      </p:sp>
      <p:cxnSp>
        <p:nvCxnSpPr>
          <p:cNvPr id="13" name="Přímá spojovací šipka 12"/>
          <p:cNvCxnSpPr/>
          <p:nvPr/>
        </p:nvCxnSpPr>
        <p:spPr>
          <a:xfrm rot="5400000">
            <a:off x="5679289" y="1393017"/>
            <a:ext cx="1928826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785786" y="57148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Sdružené fáze</a:t>
            </a:r>
            <a:endParaRPr lang="cs-CZ" dirty="0"/>
          </a:p>
        </p:txBody>
      </p:sp>
      <p:cxnSp>
        <p:nvCxnSpPr>
          <p:cNvPr id="18" name="Přímá spojovací šipka 17"/>
          <p:cNvCxnSpPr/>
          <p:nvPr/>
        </p:nvCxnSpPr>
        <p:spPr>
          <a:xfrm>
            <a:off x="2285984" y="857232"/>
            <a:ext cx="1571636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rot="16200000" flipH="1">
            <a:off x="2285984" y="857232"/>
            <a:ext cx="1143008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rot="16200000" flipH="1">
            <a:off x="2143108" y="1000108"/>
            <a:ext cx="1285884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Elektromotor na třífázový proud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142984"/>
            <a:ext cx="5786478" cy="5072098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Velký praktický význam trojfázových proudů je dán možností konstruovat jednoduché a výkonné elektromotory. Jsou založeny na pohybu vodičů, kterými prochází elektrický proud, v magnetickém poli, které je buzeno proudem ve vinutí statoru. </a:t>
            </a:r>
          </a:p>
          <a:p>
            <a:r>
              <a:rPr lang="cs-CZ" dirty="0" smtClean="0"/>
              <a:t>Když vezmeme tři cívky jejichž osy svírají vzájemně úhel  a jejichž vinutí jsou spojena do hvězdy. Tyto cívky připojíme k trojfázovému napětí z jiného zdroje. Proud procházející cívkami vytváří v prostoru mezi nimi magnetické pole. Umístíme-li do tohoto pole magnetku (magnet) začne se otáčet s frekvencí stejnou, jako má střídavý proud. Magnetka se tedy otáčí synchronně s magnetickým polem. Příčinou otáčení magnetky je magnetické pole, jehož vektor magnetické indukce mění periodicky směr. Vzniká zde točivé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magnetické </a:t>
            </a:r>
            <a:r>
              <a:rPr lang="cs-CZ" dirty="0" smtClean="0"/>
              <a:t>pole. </a:t>
            </a:r>
          </a:p>
          <a:p>
            <a:endParaRPr lang="cs-CZ" dirty="0"/>
          </a:p>
        </p:txBody>
      </p:sp>
      <p:pic>
        <p:nvPicPr>
          <p:cNvPr id="2050" name="Picture 2" descr="http://fyzika.jreichl.com/data/E_stridavy_proud_soubory/image037.png"/>
          <p:cNvPicPr>
            <a:picLocks noChangeAspect="1" noChangeArrowheads="1"/>
          </p:cNvPicPr>
          <p:nvPr/>
        </p:nvPicPr>
        <p:blipFill>
          <a:blip r:embed="rId2"/>
          <a:srcRect t="43104"/>
          <a:stretch>
            <a:fillRect/>
          </a:stretch>
        </p:blipFill>
        <p:spPr bwMode="auto">
          <a:xfrm>
            <a:off x="4643438" y="4972060"/>
            <a:ext cx="3552825" cy="1885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377</Words>
  <Application>Microsoft Office PowerPoint</Application>
  <PresentationFormat>Předvádění na obrazovce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sady Office</vt:lpstr>
      <vt:lpstr>Elektromotor a třífázový proud</vt:lpstr>
      <vt:lpstr>Elektromotor</vt:lpstr>
      <vt:lpstr>Vznik třífázového napětí</vt:lpstr>
      <vt:lpstr>Třífázový proud</vt:lpstr>
      <vt:lpstr>Sdružení fází</vt:lpstr>
      <vt:lpstr>Elektromotor na třífázový proud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pravdak</dc:creator>
  <cp:lastModifiedBy>pravdak</cp:lastModifiedBy>
  <cp:revision>38</cp:revision>
  <dcterms:created xsi:type="dcterms:W3CDTF">2009-10-28T08:25:11Z</dcterms:created>
  <dcterms:modified xsi:type="dcterms:W3CDTF">2009-11-01T14:01:46Z</dcterms:modified>
</cp:coreProperties>
</file>