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56" r:id="rId2"/>
    <p:sldId id="261" r:id="rId3"/>
    <p:sldId id="257" r:id="rId4"/>
    <p:sldId id="258" r:id="rId5"/>
    <p:sldId id="272" r:id="rId6"/>
    <p:sldId id="259" r:id="rId7"/>
    <p:sldId id="273" r:id="rId8"/>
    <p:sldId id="260" r:id="rId9"/>
    <p:sldId id="263" r:id="rId10"/>
    <p:sldId id="280" r:id="rId11"/>
    <p:sldId id="279" r:id="rId12"/>
    <p:sldId id="275" r:id="rId13"/>
    <p:sldId id="267" r:id="rId14"/>
    <p:sldId id="266" r:id="rId15"/>
    <p:sldId id="271" r:id="rId16"/>
    <p:sldId id="264" r:id="rId17"/>
    <p:sldId id="265" r:id="rId18"/>
    <p:sldId id="276" r:id="rId19"/>
    <p:sldId id="270" r:id="rId20"/>
    <p:sldId id="277" r:id="rId21"/>
    <p:sldId id="278" r:id="rId22"/>
    <p:sldId id="262" r:id="rId23"/>
    <p:sldId id="281" r:id="rId24"/>
    <p:sldId id="282" r:id="rId25"/>
    <p:sldId id="268" r:id="rId26"/>
    <p:sldId id="283" r:id="rId27"/>
    <p:sldId id="269" r:id="rId28"/>
    <p:sldId id="284" r:id="rId29"/>
    <p:sldId id="274" r:id="rId30"/>
    <p:sldId id="287" r:id="rId31"/>
    <p:sldId id="285" r:id="rId32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CA034-F946-4D06-878E-B7F363026D9E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9AFF5-D12E-45F1-87BC-568F1794BA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FC78-4B26-410D-8C05-F9445BD327A5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3740-8F0C-4F3D-B4C2-782D7C7E4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FC78-4B26-410D-8C05-F9445BD327A5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3740-8F0C-4F3D-B4C2-782D7C7E4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FC78-4B26-410D-8C05-F9445BD327A5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3740-8F0C-4F3D-B4C2-782D7C7E4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FC78-4B26-410D-8C05-F9445BD327A5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3740-8F0C-4F3D-B4C2-782D7C7E4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FC78-4B26-410D-8C05-F9445BD327A5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3740-8F0C-4F3D-B4C2-782D7C7E4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FC78-4B26-410D-8C05-F9445BD327A5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3740-8F0C-4F3D-B4C2-782D7C7E4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FC78-4B26-410D-8C05-F9445BD327A5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3740-8F0C-4F3D-B4C2-782D7C7E4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FC78-4B26-410D-8C05-F9445BD327A5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3740-8F0C-4F3D-B4C2-782D7C7E4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FC78-4B26-410D-8C05-F9445BD327A5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3740-8F0C-4F3D-B4C2-782D7C7E4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FC78-4B26-410D-8C05-F9445BD327A5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3740-8F0C-4F3D-B4C2-782D7C7E4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FC78-4B26-410D-8C05-F9445BD327A5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3740-8F0C-4F3D-B4C2-782D7C7E4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5FC78-4B26-410D-8C05-F9445BD327A5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33740-8F0C-4F3D-B4C2-782D7C7E4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j_WKgnL6MI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fotosyntéza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Klára </a:t>
            </a:r>
            <a:r>
              <a:rPr lang="cs-CZ" dirty="0" err="1" smtClean="0"/>
              <a:t>Mavrov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 descr="PSII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028384" cy="64858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sii (1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019170" cy="6192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 descr="PSI+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862" y="476672"/>
            <a:ext cx="9154862" cy="59019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Cytochromový komplex</a:t>
            </a:r>
            <a:endParaRPr lang="en-US" dirty="0"/>
          </a:p>
        </p:txBody>
      </p:sp>
      <p:pic>
        <p:nvPicPr>
          <p:cNvPr id="4" name="Zástupný symbol pro obsah 3" descr="cytochrom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103" y="1700808"/>
            <a:ext cx="8984919" cy="43204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Protein se strukturou </a:t>
            </a:r>
            <a:r>
              <a:rPr lang="cs-CZ" dirty="0" err="1" smtClean="0"/>
              <a:t>Fe</a:t>
            </a:r>
            <a:r>
              <a:rPr lang="cs-CZ" dirty="0" smtClean="0"/>
              <a:t>-S</a:t>
            </a:r>
            <a:endParaRPr lang="en-US" dirty="0"/>
          </a:p>
        </p:txBody>
      </p:sp>
      <p:pic>
        <p:nvPicPr>
          <p:cNvPr id="4" name="Zástupný symbol pro obsah 3" descr="F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2356" y="1600200"/>
            <a:ext cx="7260623" cy="51411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Zástupný symbol pro obsah 5" descr="qcyc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27" y="476672"/>
            <a:ext cx="9140173" cy="57673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Fotosystém</a:t>
            </a:r>
            <a:r>
              <a:rPr lang="cs-CZ" dirty="0" smtClean="0"/>
              <a:t> I</a:t>
            </a:r>
            <a:endParaRPr lang="en-US" dirty="0"/>
          </a:p>
        </p:txBody>
      </p:sp>
      <p:pic>
        <p:nvPicPr>
          <p:cNvPr id="6" name="Zástupný symbol pro obsah 5" descr="ps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4736" y="1340768"/>
            <a:ext cx="7814453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 descr="PSI+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862" y="476672"/>
            <a:ext cx="9154862" cy="59019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/>
              <a:t>ATP </a:t>
            </a:r>
            <a:r>
              <a:rPr lang="cs-CZ" dirty="0" err="1" smtClean="0"/>
              <a:t>syntáza</a:t>
            </a:r>
            <a:endParaRPr lang="en-US" dirty="0"/>
          </a:p>
        </p:txBody>
      </p:sp>
      <p:pic>
        <p:nvPicPr>
          <p:cNvPr id="4" name="Zástupný symbol pro obsah 3" descr="ATPsynthase_color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7172" y="971588"/>
            <a:ext cx="5277116" cy="58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err="1" smtClean="0"/>
              <a:t>Plastochinon</a:t>
            </a:r>
            <a:r>
              <a:rPr lang="cs-CZ" dirty="0" smtClean="0"/>
              <a:t> </a:t>
            </a:r>
            <a:endParaRPr lang="en-US" dirty="0"/>
          </a:p>
        </p:txBody>
      </p:sp>
      <p:pic>
        <p:nvPicPr>
          <p:cNvPr id="4" name="Zástupný symbol pro obsah 3" descr="plastochin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73582"/>
            <a:ext cx="9048480" cy="2915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Přeměna sluneční energie na chemickou</a:t>
            </a:r>
          </a:p>
          <a:p>
            <a:endParaRPr lang="cs-CZ" dirty="0" smtClean="0"/>
          </a:p>
          <a:p>
            <a:r>
              <a:rPr lang="pt-BR" dirty="0" smtClean="0"/>
              <a:t>6 CO</a:t>
            </a:r>
            <a:r>
              <a:rPr lang="pt-BR" baseline="-25000" dirty="0" smtClean="0"/>
              <a:t>2</a:t>
            </a:r>
            <a:r>
              <a:rPr lang="pt-BR" dirty="0" smtClean="0"/>
              <a:t> + 12 H</a:t>
            </a:r>
            <a:r>
              <a:rPr lang="pt-BR" baseline="-25000" dirty="0" smtClean="0"/>
              <a:t>2</a:t>
            </a:r>
            <a:r>
              <a:rPr lang="pt-BR" dirty="0" smtClean="0"/>
              <a:t>O → C</a:t>
            </a:r>
            <a:r>
              <a:rPr lang="pt-BR" baseline="-25000" dirty="0" smtClean="0"/>
              <a:t>6</a:t>
            </a:r>
            <a:r>
              <a:rPr lang="pt-BR" dirty="0" smtClean="0"/>
              <a:t>H</a:t>
            </a:r>
            <a:r>
              <a:rPr lang="pt-BR" baseline="-25000" dirty="0" smtClean="0"/>
              <a:t>12</a:t>
            </a:r>
            <a:r>
              <a:rPr lang="pt-BR" dirty="0" smtClean="0"/>
              <a:t>O</a:t>
            </a:r>
            <a:r>
              <a:rPr lang="pt-BR" baseline="-25000" dirty="0" smtClean="0"/>
              <a:t>6</a:t>
            </a:r>
            <a:r>
              <a:rPr lang="pt-BR" dirty="0" smtClean="0"/>
              <a:t> + 6 O</a:t>
            </a:r>
            <a:r>
              <a:rPr lang="pt-BR" baseline="-25000" dirty="0" smtClean="0"/>
              <a:t>2</a:t>
            </a:r>
            <a:r>
              <a:rPr lang="pt-BR" dirty="0" smtClean="0"/>
              <a:t> + 6 H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/>
              <a:t>Ferredoxin</a:t>
            </a:r>
            <a:endParaRPr lang="en-US" dirty="0"/>
          </a:p>
        </p:txBody>
      </p:sp>
      <p:pic>
        <p:nvPicPr>
          <p:cNvPr id="4" name="Zástupný symbol pro obsah 3" descr="4Fe4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7158" y="3645024"/>
            <a:ext cx="4612440" cy="2808312"/>
          </a:xfrm>
        </p:spPr>
      </p:pic>
      <p:pic>
        <p:nvPicPr>
          <p:cNvPr id="5" name="Obrázek 4" descr="Fe2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764704"/>
            <a:ext cx="4272395" cy="2630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cs-CZ" dirty="0" smtClean="0"/>
              <a:t>Přenos elektronu</a:t>
            </a:r>
            <a:br>
              <a:rPr lang="cs-CZ" dirty="0" smtClean="0"/>
            </a:br>
            <a:r>
              <a:rPr lang="cs-CZ" dirty="0" smtClean="0"/>
              <a:t>fotosyntetickým aparátem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www.youtube.com/watch?v=hj_WKgnL6MI</a:t>
            </a:r>
            <a:endParaRPr lang="cs-CZ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 descr="Thylakoid_membrane_(cs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63677"/>
            <a:ext cx="9144000" cy="52135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 descr="PSII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028384" cy="64858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Zástupný symbol pro obsah 5" descr="f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43511"/>
            <a:ext cx="9144000" cy="55826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 descr="Q-cycle-animati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29585" cy="5760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Zástupný symbol pro obsah 5" descr="f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43511"/>
            <a:ext cx="9144000" cy="55826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 descr="cyklickyprenoselektron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601" y="1323933"/>
            <a:ext cx="9100399" cy="46349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Zástupný symbol pro obsah 5" descr="f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43511"/>
            <a:ext cx="9144000" cy="55826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 descr="sche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019791" cy="54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Průřez listem</a:t>
            </a:r>
            <a:endParaRPr lang="en-US" dirty="0"/>
          </a:p>
        </p:txBody>
      </p:sp>
      <p:pic>
        <p:nvPicPr>
          <p:cNvPr id="4" name="Zástupný symbol pro obsah 3" descr="parenchy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44972"/>
            <a:ext cx="8568952" cy="5192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/>
              <a:t>ATP </a:t>
            </a:r>
            <a:r>
              <a:rPr lang="cs-CZ" dirty="0" err="1" smtClean="0"/>
              <a:t>syntáza</a:t>
            </a:r>
            <a:endParaRPr lang="en-US" dirty="0"/>
          </a:p>
        </p:txBody>
      </p:sp>
      <p:pic>
        <p:nvPicPr>
          <p:cNvPr id="4" name="Zástupný symbol pro obsah 3" descr="ATPsynthase_color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7172" y="971588"/>
            <a:ext cx="5277116" cy="58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/>
              <a:t>C</a:t>
            </a:r>
            <a:r>
              <a:rPr lang="cs-CZ" dirty="0" smtClean="0"/>
              <a:t>hloroplast</a:t>
            </a:r>
            <a:endParaRPr lang="en-US" dirty="0"/>
          </a:p>
        </p:txBody>
      </p:sp>
      <p:pic>
        <p:nvPicPr>
          <p:cNvPr id="4" name="Zástupný symbol pro obsah 3" descr="chloroplast.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59" y="836713"/>
            <a:ext cx="7573947" cy="602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/>
          <a:lstStyle/>
          <a:p>
            <a:r>
              <a:rPr lang="cs-CZ" dirty="0" smtClean="0"/>
              <a:t>Pigmenty</a:t>
            </a:r>
            <a:endParaRPr lang="en-US" dirty="0"/>
          </a:p>
        </p:txBody>
      </p:sp>
      <p:pic>
        <p:nvPicPr>
          <p:cNvPr id="4" name="Zástupný symbol pro obsah 3" descr="spektr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068293" cy="602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/>
              <a:t>Chlorofyl</a:t>
            </a:r>
            <a:endParaRPr lang="en-US" dirty="0"/>
          </a:p>
        </p:txBody>
      </p:sp>
      <p:pic>
        <p:nvPicPr>
          <p:cNvPr id="4" name="Zástupný symbol pro obsah 3" descr="chlorophy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6244" y="1124744"/>
            <a:ext cx="8389018" cy="5544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 descr="pigment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8748463" cy="6080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Světelná část (primární)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Probíhá na membráně </a:t>
            </a:r>
            <a:r>
              <a:rPr lang="cs-CZ" dirty="0" err="1" smtClean="0"/>
              <a:t>thylakoidu</a:t>
            </a:r>
            <a:r>
              <a:rPr lang="cs-CZ" dirty="0" smtClean="0"/>
              <a:t>:</a:t>
            </a:r>
          </a:p>
          <a:p>
            <a:r>
              <a:rPr lang="cs-CZ" dirty="0" err="1" smtClean="0"/>
              <a:t>Fotosystém</a:t>
            </a:r>
            <a:r>
              <a:rPr lang="cs-CZ" dirty="0" smtClean="0"/>
              <a:t> </a:t>
            </a:r>
            <a:r>
              <a:rPr lang="cs-CZ" dirty="0" smtClean="0"/>
              <a:t>II - </a:t>
            </a:r>
            <a:r>
              <a:rPr lang="cs-CZ" b="1" dirty="0" smtClean="0"/>
              <a:t>PSII</a:t>
            </a:r>
          </a:p>
          <a:p>
            <a:r>
              <a:rPr lang="cs-CZ" dirty="0" smtClean="0"/>
              <a:t>Kyslík vyvíjející komplex - </a:t>
            </a:r>
            <a:r>
              <a:rPr lang="cs-CZ" b="1" dirty="0" smtClean="0"/>
              <a:t>OEC</a:t>
            </a:r>
          </a:p>
          <a:p>
            <a:r>
              <a:rPr lang="cs-CZ" dirty="0" smtClean="0"/>
              <a:t>Cytochromový komplex </a:t>
            </a:r>
          </a:p>
          <a:p>
            <a:r>
              <a:rPr lang="cs-CZ" dirty="0" err="1" smtClean="0"/>
              <a:t>Fotosystém</a:t>
            </a:r>
            <a:r>
              <a:rPr lang="cs-CZ" dirty="0" smtClean="0"/>
              <a:t> I </a:t>
            </a:r>
            <a:r>
              <a:rPr lang="cs-CZ" dirty="0" smtClean="0"/>
              <a:t>– </a:t>
            </a:r>
            <a:r>
              <a:rPr lang="cs-CZ" b="1" dirty="0" smtClean="0"/>
              <a:t>PSI</a:t>
            </a:r>
          </a:p>
          <a:p>
            <a:r>
              <a:rPr lang="cs-CZ" dirty="0" smtClean="0"/>
              <a:t>Ferredoxin-NADP-reduktáza </a:t>
            </a:r>
            <a:r>
              <a:rPr lang="cs-CZ" b="1" dirty="0" smtClean="0"/>
              <a:t>FNR</a:t>
            </a:r>
            <a:endParaRPr lang="cs-CZ" dirty="0" smtClean="0"/>
          </a:p>
          <a:p>
            <a:r>
              <a:rPr lang="cs-CZ" dirty="0" err="1" smtClean="0"/>
              <a:t>ATPsyntáza</a:t>
            </a:r>
            <a:endParaRPr lang="cs-CZ" dirty="0" smtClean="0"/>
          </a:p>
          <a:p>
            <a:r>
              <a:rPr lang="cs-CZ" dirty="0" smtClean="0"/>
              <a:t>Mobilní molekuly</a:t>
            </a:r>
          </a:p>
          <a:p>
            <a:pPr lvl="1"/>
            <a:r>
              <a:rPr lang="cs-CZ" dirty="0" err="1" smtClean="0"/>
              <a:t>Plastochinon</a:t>
            </a:r>
            <a:r>
              <a:rPr lang="cs-CZ" dirty="0" smtClean="0"/>
              <a:t> - </a:t>
            </a:r>
            <a:r>
              <a:rPr lang="cs-CZ" b="1" dirty="0" smtClean="0"/>
              <a:t>PQ</a:t>
            </a:r>
          </a:p>
          <a:p>
            <a:pPr lvl="1"/>
            <a:r>
              <a:rPr lang="cs-CZ" dirty="0" err="1" smtClean="0"/>
              <a:t>Plastocyanin</a:t>
            </a:r>
            <a:r>
              <a:rPr lang="cs-CZ" dirty="0" smtClean="0"/>
              <a:t> –</a:t>
            </a:r>
            <a:r>
              <a:rPr lang="cs-CZ" b="1" dirty="0" smtClean="0"/>
              <a:t> PC</a:t>
            </a:r>
          </a:p>
          <a:p>
            <a:pPr lvl="1"/>
            <a:r>
              <a:rPr lang="cs-CZ" dirty="0" smtClean="0"/>
              <a:t>Ferredoxiny 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dirty="0" err="1" smtClean="0"/>
              <a:t>Fotosystém</a:t>
            </a:r>
            <a:r>
              <a:rPr lang="cs-CZ" dirty="0" smtClean="0"/>
              <a:t> II </a:t>
            </a:r>
            <a:endParaRPr lang="en-US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2060848"/>
            <a:ext cx="8229600" cy="2060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RCII – Reaction Centre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LHCII – Light Harvesting Complex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OEC – Oxygen Evolving Complex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87</Words>
  <Application>Microsoft Office PowerPoint</Application>
  <PresentationFormat>Předvádění na obrazovce (4:3)</PresentationFormat>
  <Paragraphs>34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Motiv sady Office</vt:lpstr>
      <vt:lpstr>fotosyntéza</vt:lpstr>
      <vt:lpstr>Snímek 2</vt:lpstr>
      <vt:lpstr>Průřez listem</vt:lpstr>
      <vt:lpstr>Chloroplast</vt:lpstr>
      <vt:lpstr>Pigmenty</vt:lpstr>
      <vt:lpstr>Chlorofyl</vt:lpstr>
      <vt:lpstr>Snímek 7</vt:lpstr>
      <vt:lpstr>Světelná část (primární)</vt:lpstr>
      <vt:lpstr>Fotosystém II </vt:lpstr>
      <vt:lpstr>Snímek 10</vt:lpstr>
      <vt:lpstr>Snímek 11</vt:lpstr>
      <vt:lpstr>Snímek 12</vt:lpstr>
      <vt:lpstr>Cytochromový komplex</vt:lpstr>
      <vt:lpstr>Protein se strukturou Fe-S</vt:lpstr>
      <vt:lpstr>Snímek 15</vt:lpstr>
      <vt:lpstr>Fotosystém I</vt:lpstr>
      <vt:lpstr>Snímek 17</vt:lpstr>
      <vt:lpstr>ATP syntáza</vt:lpstr>
      <vt:lpstr>Plastochinon </vt:lpstr>
      <vt:lpstr>Ferredoxin</vt:lpstr>
      <vt:lpstr>Přenos elektronu fotosyntetickým aparátem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ATP syntáza</vt:lpstr>
      <vt:lpstr>Snímek 31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fotosyntéza</dc:title>
  <dc:creator>Klarushka</dc:creator>
  <cp:lastModifiedBy>Klarushka</cp:lastModifiedBy>
  <cp:revision>77</cp:revision>
  <dcterms:created xsi:type="dcterms:W3CDTF">2014-04-05T15:15:31Z</dcterms:created>
  <dcterms:modified xsi:type="dcterms:W3CDTF">2014-04-07T23:48:46Z</dcterms:modified>
</cp:coreProperties>
</file>